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6" r:id="rId3"/>
  </p:sldMasterIdLst>
  <p:notesMasterIdLst>
    <p:notesMasterId r:id="rId38"/>
  </p:notesMasterIdLst>
  <p:handoutMasterIdLst>
    <p:handoutMasterId r:id="rId39"/>
  </p:handoutMasterIdLst>
  <p:sldIdLst>
    <p:sldId id="258" r:id="rId4"/>
    <p:sldId id="261" r:id="rId5"/>
    <p:sldId id="314" r:id="rId6"/>
    <p:sldId id="315" r:id="rId7"/>
    <p:sldId id="318" r:id="rId8"/>
    <p:sldId id="319" r:id="rId9"/>
    <p:sldId id="307" r:id="rId10"/>
    <p:sldId id="310" r:id="rId11"/>
    <p:sldId id="286" r:id="rId12"/>
    <p:sldId id="287" r:id="rId13"/>
    <p:sldId id="288" r:id="rId14"/>
    <p:sldId id="289" r:id="rId15"/>
    <p:sldId id="291" r:id="rId16"/>
    <p:sldId id="292" r:id="rId17"/>
    <p:sldId id="295" r:id="rId18"/>
    <p:sldId id="294" r:id="rId19"/>
    <p:sldId id="293" r:id="rId20"/>
    <p:sldId id="333" r:id="rId21"/>
    <p:sldId id="272" r:id="rId22"/>
    <p:sldId id="320" r:id="rId23"/>
    <p:sldId id="321" r:id="rId24"/>
    <p:sldId id="326" r:id="rId25"/>
    <p:sldId id="327" r:id="rId26"/>
    <p:sldId id="328" r:id="rId27"/>
    <p:sldId id="322" r:id="rId28"/>
    <p:sldId id="323" r:id="rId29"/>
    <p:sldId id="324" r:id="rId30"/>
    <p:sldId id="325" r:id="rId31"/>
    <p:sldId id="313" r:id="rId32"/>
    <p:sldId id="273" r:id="rId33"/>
    <p:sldId id="330" r:id="rId34"/>
    <p:sldId id="329" r:id="rId35"/>
    <p:sldId id="332" r:id="rId36"/>
    <p:sldId id="276" r:id="rId37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46A8C6"/>
    <a:srgbClr val="FF8300"/>
    <a:srgbClr val="6CC04A"/>
    <a:srgbClr val="4B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881CD-79FF-4A99-B5F0-0E477F2283E8}" type="doc">
      <dgm:prSet loTypeId="urn:microsoft.com/office/officeart/2005/8/layout/lProcess3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AE8E4CC-B9DF-4B27-99B0-613441DC4619}">
      <dgm:prSet phldrT="[Текст]"/>
      <dgm:spPr/>
      <dgm:t>
        <a:bodyPr/>
        <a:lstStyle/>
        <a:p>
          <a:r>
            <a:rPr lang="ru-RU" dirty="0" smtClean="0"/>
            <a:t>Основная</a:t>
          </a:r>
          <a:endParaRPr lang="ru-RU" dirty="0"/>
        </a:p>
      </dgm:t>
    </dgm:pt>
    <dgm:pt modelId="{8DB1E3D2-5219-4B5D-93D1-E02BD5901F1B}" type="parTrans" cxnId="{E340BAF8-AC45-4203-81EC-518DFB320D0A}">
      <dgm:prSet/>
      <dgm:spPr/>
      <dgm:t>
        <a:bodyPr/>
        <a:lstStyle/>
        <a:p>
          <a:endParaRPr lang="ru-RU"/>
        </a:p>
      </dgm:t>
    </dgm:pt>
    <dgm:pt modelId="{9F05EAA0-566D-4F0F-9806-2FAA53BBAB31}" type="sibTrans" cxnId="{E340BAF8-AC45-4203-81EC-518DFB320D0A}">
      <dgm:prSet/>
      <dgm:spPr/>
      <dgm:t>
        <a:bodyPr/>
        <a:lstStyle/>
        <a:p>
          <a:endParaRPr lang="ru-RU"/>
        </a:p>
      </dgm:t>
    </dgm:pt>
    <dgm:pt modelId="{07562269-56CC-4137-9012-976225E2F656}">
      <dgm:prSet phldrT="[Текст]"/>
      <dgm:spPr/>
      <dgm:t>
        <a:bodyPr/>
        <a:lstStyle/>
        <a:p>
          <a:r>
            <a:rPr lang="ru-RU" dirty="0" smtClean="0"/>
            <a:t>письма</a:t>
          </a:r>
          <a:endParaRPr lang="ru-RU" dirty="0"/>
        </a:p>
      </dgm:t>
    </dgm:pt>
    <dgm:pt modelId="{2790460E-874E-42EF-B1B5-D55B7456E653}" type="parTrans" cxnId="{6F234CC2-924A-419B-9C06-BF44A38ED473}">
      <dgm:prSet/>
      <dgm:spPr/>
      <dgm:t>
        <a:bodyPr/>
        <a:lstStyle/>
        <a:p>
          <a:endParaRPr lang="ru-RU"/>
        </a:p>
      </dgm:t>
    </dgm:pt>
    <dgm:pt modelId="{8B79664A-12C2-43F6-A038-B81CE94C85C8}" type="sibTrans" cxnId="{6F234CC2-924A-419B-9C06-BF44A38ED473}">
      <dgm:prSet/>
      <dgm:spPr/>
      <dgm:t>
        <a:bodyPr/>
        <a:lstStyle/>
        <a:p>
          <a:endParaRPr lang="ru-RU"/>
        </a:p>
      </dgm:t>
    </dgm:pt>
    <dgm:pt modelId="{B719FC59-12AA-4A4A-8370-8D919DA04777}">
      <dgm:prSet phldrT="[Текст]"/>
      <dgm:spPr/>
      <dgm:t>
        <a:bodyPr/>
        <a:lstStyle/>
        <a:p>
          <a:r>
            <a:rPr lang="en-US" dirty="0" err="1" smtClean="0"/>
            <a:t>Sms</a:t>
          </a:r>
          <a:endParaRPr lang="en-US" dirty="0" smtClean="0"/>
        </a:p>
      </dgm:t>
    </dgm:pt>
    <dgm:pt modelId="{F02FC9BA-0166-4142-B188-68C4323E6EC7}" type="parTrans" cxnId="{D38D4065-8220-4E17-B324-ED90A141441A}">
      <dgm:prSet/>
      <dgm:spPr/>
      <dgm:t>
        <a:bodyPr/>
        <a:lstStyle/>
        <a:p>
          <a:endParaRPr lang="ru-RU"/>
        </a:p>
      </dgm:t>
    </dgm:pt>
    <dgm:pt modelId="{31EA9EE0-8D06-4425-A3EC-758AD7C4579A}" type="sibTrans" cxnId="{D38D4065-8220-4E17-B324-ED90A141441A}">
      <dgm:prSet/>
      <dgm:spPr/>
      <dgm:t>
        <a:bodyPr/>
        <a:lstStyle/>
        <a:p>
          <a:endParaRPr lang="ru-RU"/>
        </a:p>
      </dgm:t>
    </dgm:pt>
    <dgm:pt modelId="{0E4C0371-12FD-4420-A779-F216C8513611}">
      <dgm:prSet phldrT="[Текст]"/>
      <dgm:spPr/>
      <dgm:t>
        <a:bodyPr/>
        <a:lstStyle/>
        <a:p>
          <a:r>
            <a:rPr lang="ru-RU" dirty="0" smtClean="0"/>
            <a:t>Контрольная группа</a:t>
          </a:r>
          <a:endParaRPr lang="ru-RU" dirty="0"/>
        </a:p>
      </dgm:t>
    </dgm:pt>
    <dgm:pt modelId="{E6F72430-69CD-4A3F-AC5A-75E1F7D41BB2}" type="parTrans" cxnId="{F7982523-6B7C-4147-A534-2E72EE84C9E2}">
      <dgm:prSet/>
      <dgm:spPr/>
      <dgm:t>
        <a:bodyPr/>
        <a:lstStyle/>
        <a:p>
          <a:endParaRPr lang="ru-RU"/>
        </a:p>
      </dgm:t>
    </dgm:pt>
    <dgm:pt modelId="{CF83B1C4-4203-4AD4-B78C-854958BE0D7F}" type="sibTrans" cxnId="{F7982523-6B7C-4147-A534-2E72EE84C9E2}">
      <dgm:prSet/>
      <dgm:spPr/>
      <dgm:t>
        <a:bodyPr/>
        <a:lstStyle/>
        <a:p>
          <a:endParaRPr lang="ru-RU"/>
        </a:p>
      </dgm:t>
    </dgm:pt>
    <dgm:pt modelId="{79ED5D93-C2E2-4D1F-94F1-49C597CCA453}">
      <dgm:prSet phldrT="[Текст]"/>
      <dgm:spPr/>
      <dgm:t>
        <a:bodyPr/>
        <a:lstStyle/>
        <a:p>
          <a:r>
            <a:rPr lang="ru-RU" dirty="0" smtClean="0"/>
            <a:t>ничего</a:t>
          </a:r>
          <a:endParaRPr lang="ru-RU" dirty="0"/>
        </a:p>
      </dgm:t>
    </dgm:pt>
    <dgm:pt modelId="{EA0A2219-062C-471A-919E-8849A42FDF90}" type="parTrans" cxnId="{F1E2E9C6-17DC-4C1F-88EF-EE9C0712ACA7}">
      <dgm:prSet/>
      <dgm:spPr/>
      <dgm:t>
        <a:bodyPr/>
        <a:lstStyle/>
        <a:p>
          <a:endParaRPr lang="ru-RU"/>
        </a:p>
      </dgm:t>
    </dgm:pt>
    <dgm:pt modelId="{C359CCC8-9459-4E03-BFAA-9F932B6E755F}" type="sibTrans" cxnId="{F1E2E9C6-17DC-4C1F-88EF-EE9C0712ACA7}">
      <dgm:prSet/>
      <dgm:spPr/>
      <dgm:t>
        <a:bodyPr/>
        <a:lstStyle/>
        <a:p>
          <a:endParaRPr lang="ru-RU"/>
        </a:p>
      </dgm:t>
    </dgm:pt>
    <dgm:pt modelId="{C8B4813B-E87A-4E4A-B489-86F29B3D2323}">
      <dgm:prSet/>
      <dgm:spPr/>
      <dgm:t>
        <a:bodyPr/>
        <a:lstStyle/>
        <a:p>
          <a:r>
            <a:rPr lang="ru-RU" dirty="0" smtClean="0"/>
            <a:t>Звонки</a:t>
          </a:r>
        </a:p>
      </dgm:t>
    </dgm:pt>
    <dgm:pt modelId="{A17C223B-41E1-427E-B2AD-00807172528F}" type="parTrans" cxnId="{A5A5F0E9-85C6-4E30-8A93-18A9ED709011}">
      <dgm:prSet/>
      <dgm:spPr/>
      <dgm:t>
        <a:bodyPr/>
        <a:lstStyle/>
        <a:p>
          <a:endParaRPr lang="ru-RU"/>
        </a:p>
      </dgm:t>
    </dgm:pt>
    <dgm:pt modelId="{DED7B0D1-8F4E-4CE8-9A44-3975C498FD3F}" type="sibTrans" cxnId="{A5A5F0E9-85C6-4E30-8A93-18A9ED709011}">
      <dgm:prSet/>
      <dgm:spPr/>
      <dgm:t>
        <a:bodyPr/>
        <a:lstStyle/>
        <a:p>
          <a:endParaRPr lang="ru-RU"/>
        </a:p>
      </dgm:t>
    </dgm:pt>
    <dgm:pt modelId="{D635D273-BAED-47A9-A6E4-E2226D06997D}">
      <dgm:prSet/>
      <dgm:spPr/>
      <dgm:t>
        <a:bodyPr/>
        <a:lstStyle/>
        <a:p>
          <a:r>
            <a:rPr lang="en-US" dirty="0" smtClean="0"/>
            <a:t>LTV</a:t>
          </a:r>
          <a:endParaRPr lang="ru-RU" dirty="0"/>
        </a:p>
      </dgm:t>
    </dgm:pt>
    <dgm:pt modelId="{45459737-3402-4189-A370-923A2888FABC}" type="parTrans" cxnId="{640B3E66-BD79-493D-88F4-44FD20AD3851}">
      <dgm:prSet/>
      <dgm:spPr/>
      <dgm:t>
        <a:bodyPr/>
        <a:lstStyle/>
        <a:p>
          <a:endParaRPr lang="ru-RU"/>
        </a:p>
      </dgm:t>
    </dgm:pt>
    <dgm:pt modelId="{0D0CCEC2-6418-439A-8EA3-C7C5AAFBAC1A}" type="sibTrans" cxnId="{640B3E66-BD79-493D-88F4-44FD20AD3851}">
      <dgm:prSet/>
      <dgm:spPr/>
      <dgm:t>
        <a:bodyPr/>
        <a:lstStyle/>
        <a:p>
          <a:endParaRPr lang="ru-RU"/>
        </a:p>
      </dgm:t>
    </dgm:pt>
    <dgm:pt modelId="{1E72F0A7-E474-4D91-BB27-D742FF47A697}" type="pres">
      <dgm:prSet presAssocID="{E27881CD-79FF-4A99-B5F0-0E477F2283E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63FE28B-1C52-45E6-954C-B2E7EAE9B600}" type="pres">
      <dgm:prSet presAssocID="{5AE8E4CC-B9DF-4B27-99B0-613441DC4619}" presName="horFlow" presStyleCnt="0"/>
      <dgm:spPr/>
    </dgm:pt>
    <dgm:pt modelId="{E72DC827-C738-4FFF-95ED-83CB48772093}" type="pres">
      <dgm:prSet presAssocID="{5AE8E4CC-B9DF-4B27-99B0-613441DC4619}" presName="bigChev" presStyleLbl="node1" presStyleIdx="0" presStyleCnt="2"/>
      <dgm:spPr/>
      <dgm:t>
        <a:bodyPr/>
        <a:lstStyle/>
        <a:p>
          <a:endParaRPr lang="ru-RU"/>
        </a:p>
      </dgm:t>
    </dgm:pt>
    <dgm:pt modelId="{BF7C35EF-C4D0-400C-A240-C91612D894AB}" type="pres">
      <dgm:prSet presAssocID="{2790460E-874E-42EF-B1B5-D55B7456E653}" presName="parTrans" presStyleCnt="0"/>
      <dgm:spPr/>
    </dgm:pt>
    <dgm:pt modelId="{D8750EF5-EBA0-4EE8-ADFE-0398B8AE66E9}" type="pres">
      <dgm:prSet presAssocID="{07562269-56CC-4137-9012-976225E2F656}" presName="node" presStyleLbl="alignAccFollowNode1" presStyleIdx="0" presStyleCnt="5">
        <dgm:presLayoutVars>
          <dgm:bulletEnabled val="1"/>
        </dgm:presLayoutVars>
      </dgm:prSet>
      <dgm:spPr/>
    </dgm:pt>
    <dgm:pt modelId="{ACE168D6-3824-4ED4-85D9-61A029CCC7CB}" type="pres">
      <dgm:prSet presAssocID="{8B79664A-12C2-43F6-A038-B81CE94C85C8}" presName="sibTrans" presStyleCnt="0"/>
      <dgm:spPr/>
    </dgm:pt>
    <dgm:pt modelId="{8BDEB4AD-1E29-402D-B3F3-4AA934D1A3EF}" type="pres">
      <dgm:prSet presAssocID="{B719FC59-12AA-4A4A-8370-8D919DA04777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28855-993E-4696-A0D2-13F7F435E9DC}" type="pres">
      <dgm:prSet presAssocID="{31EA9EE0-8D06-4425-A3EC-758AD7C4579A}" presName="sibTrans" presStyleCnt="0"/>
      <dgm:spPr/>
    </dgm:pt>
    <dgm:pt modelId="{BD13BD92-1945-4210-AD53-1D4C8028BCB3}" type="pres">
      <dgm:prSet presAssocID="{C8B4813B-E87A-4E4A-B489-86F29B3D2323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ED175-615D-4FC2-A257-4D26C19D4655}" type="pres">
      <dgm:prSet presAssocID="{DED7B0D1-8F4E-4CE8-9A44-3975C498FD3F}" presName="sibTrans" presStyleCnt="0"/>
      <dgm:spPr/>
    </dgm:pt>
    <dgm:pt modelId="{5086EB78-A90F-4A46-BAC7-563ABAC88E9E}" type="pres">
      <dgm:prSet presAssocID="{D635D273-BAED-47A9-A6E4-E2226D06997D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2EC84-AC40-42DC-ADFD-88F7536F9226}" type="pres">
      <dgm:prSet presAssocID="{5AE8E4CC-B9DF-4B27-99B0-613441DC4619}" presName="vSp" presStyleCnt="0"/>
      <dgm:spPr/>
    </dgm:pt>
    <dgm:pt modelId="{C3FD0959-A4C7-41F8-9710-C4AECC8D8FE1}" type="pres">
      <dgm:prSet presAssocID="{0E4C0371-12FD-4420-A779-F216C8513611}" presName="horFlow" presStyleCnt="0"/>
      <dgm:spPr/>
    </dgm:pt>
    <dgm:pt modelId="{60E502D3-5B83-49ED-86BB-F8F374A50BA9}" type="pres">
      <dgm:prSet presAssocID="{0E4C0371-12FD-4420-A779-F216C8513611}" presName="bigChev" presStyleLbl="node1" presStyleIdx="1" presStyleCnt="2"/>
      <dgm:spPr/>
      <dgm:t>
        <a:bodyPr/>
        <a:lstStyle/>
        <a:p>
          <a:endParaRPr lang="ru-RU"/>
        </a:p>
      </dgm:t>
    </dgm:pt>
    <dgm:pt modelId="{663CAC62-BADE-4B64-8F8A-33EFE6A9EC15}" type="pres">
      <dgm:prSet presAssocID="{EA0A2219-062C-471A-919E-8849A42FDF90}" presName="parTrans" presStyleCnt="0"/>
      <dgm:spPr/>
    </dgm:pt>
    <dgm:pt modelId="{21B7BB79-2B08-476C-8A30-9FEAB6B72166}" type="pres">
      <dgm:prSet presAssocID="{79ED5D93-C2E2-4D1F-94F1-49C597CCA453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4DC9B0D2-2A9F-4146-997D-1757CEFB2D53}" type="presOf" srcId="{C8B4813B-E87A-4E4A-B489-86F29B3D2323}" destId="{BD13BD92-1945-4210-AD53-1D4C8028BCB3}" srcOrd="0" destOrd="0" presId="urn:microsoft.com/office/officeart/2005/8/layout/lProcess3"/>
    <dgm:cxn modelId="{F52E4CB6-14CD-48B4-8DD4-7B6AB026063B}" type="presOf" srcId="{0E4C0371-12FD-4420-A779-F216C8513611}" destId="{60E502D3-5B83-49ED-86BB-F8F374A50BA9}" srcOrd="0" destOrd="0" presId="urn:microsoft.com/office/officeart/2005/8/layout/lProcess3"/>
    <dgm:cxn modelId="{ECC977BF-D0DF-4665-A19C-9F20BDD47E75}" type="presOf" srcId="{5AE8E4CC-B9DF-4B27-99B0-613441DC4619}" destId="{E72DC827-C738-4FFF-95ED-83CB48772093}" srcOrd="0" destOrd="0" presId="urn:microsoft.com/office/officeart/2005/8/layout/lProcess3"/>
    <dgm:cxn modelId="{2A2DE210-2BAE-4596-BE8B-C6423C627EA2}" type="presOf" srcId="{E27881CD-79FF-4A99-B5F0-0E477F2283E8}" destId="{1E72F0A7-E474-4D91-BB27-D742FF47A697}" srcOrd="0" destOrd="0" presId="urn:microsoft.com/office/officeart/2005/8/layout/lProcess3"/>
    <dgm:cxn modelId="{640B3E66-BD79-493D-88F4-44FD20AD3851}" srcId="{5AE8E4CC-B9DF-4B27-99B0-613441DC4619}" destId="{D635D273-BAED-47A9-A6E4-E2226D06997D}" srcOrd="3" destOrd="0" parTransId="{45459737-3402-4189-A370-923A2888FABC}" sibTransId="{0D0CCEC2-6418-439A-8EA3-C7C5AAFBAC1A}"/>
    <dgm:cxn modelId="{2457CF34-CB43-4A97-9743-50C0ABDC65B0}" type="presOf" srcId="{D635D273-BAED-47A9-A6E4-E2226D06997D}" destId="{5086EB78-A90F-4A46-BAC7-563ABAC88E9E}" srcOrd="0" destOrd="0" presId="urn:microsoft.com/office/officeart/2005/8/layout/lProcess3"/>
    <dgm:cxn modelId="{1CA50509-92C9-4AAB-BC15-0697F3F1B138}" type="presOf" srcId="{B719FC59-12AA-4A4A-8370-8D919DA04777}" destId="{8BDEB4AD-1E29-402D-B3F3-4AA934D1A3EF}" srcOrd="0" destOrd="0" presId="urn:microsoft.com/office/officeart/2005/8/layout/lProcess3"/>
    <dgm:cxn modelId="{E340BAF8-AC45-4203-81EC-518DFB320D0A}" srcId="{E27881CD-79FF-4A99-B5F0-0E477F2283E8}" destId="{5AE8E4CC-B9DF-4B27-99B0-613441DC4619}" srcOrd="0" destOrd="0" parTransId="{8DB1E3D2-5219-4B5D-93D1-E02BD5901F1B}" sibTransId="{9F05EAA0-566D-4F0F-9806-2FAA53BBAB31}"/>
    <dgm:cxn modelId="{F1E2E9C6-17DC-4C1F-88EF-EE9C0712ACA7}" srcId="{0E4C0371-12FD-4420-A779-F216C8513611}" destId="{79ED5D93-C2E2-4D1F-94F1-49C597CCA453}" srcOrd="0" destOrd="0" parTransId="{EA0A2219-062C-471A-919E-8849A42FDF90}" sibTransId="{C359CCC8-9459-4E03-BFAA-9F932B6E755F}"/>
    <dgm:cxn modelId="{A5A5F0E9-85C6-4E30-8A93-18A9ED709011}" srcId="{5AE8E4CC-B9DF-4B27-99B0-613441DC4619}" destId="{C8B4813B-E87A-4E4A-B489-86F29B3D2323}" srcOrd="2" destOrd="0" parTransId="{A17C223B-41E1-427E-B2AD-00807172528F}" sibTransId="{DED7B0D1-8F4E-4CE8-9A44-3975C498FD3F}"/>
    <dgm:cxn modelId="{DA6CC4E9-DCEA-47E2-925F-F58581A277F9}" type="presOf" srcId="{07562269-56CC-4137-9012-976225E2F656}" destId="{D8750EF5-EBA0-4EE8-ADFE-0398B8AE66E9}" srcOrd="0" destOrd="0" presId="urn:microsoft.com/office/officeart/2005/8/layout/lProcess3"/>
    <dgm:cxn modelId="{6F234CC2-924A-419B-9C06-BF44A38ED473}" srcId="{5AE8E4CC-B9DF-4B27-99B0-613441DC4619}" destId="{07562269-56CC-4137-9012-976225E2F656}" srcOrd="0" destOrd="0" parTransId="{2790460E-874E-42EF-B1B5-D55B7456E653}" sibTransId="{8B79664A-12C2-43F6-A038-B81CE94C85C8}"/>
    <dgm:cxn modelId="{353C34B5-E5DB-4E63-8C5E-B17718D1E702}" type="presOf" srcId="{79ED5D93-C2E2-4D1F-94F1-49C597CCA453}" destId="{21B7BB79-2B08-476C-8A30-9FEAB6B72166}" srcOrd="0" destOrd="0" presId="urn:microsoft.com/office/officeart/2005/8/layout/lProcess3"/>
    <dgm:cxn modelId="{F7982523-6B7C-4147-A534-2E72EE84C9E2}" srcId="{E27881CD-79FF-4A99-B5F0-0E477F2283E8}" destId="{0E4C0371-12FD-4420-A779-F216C8513611}" srcOrd="1" destOrd="0" parTransId="{E6F72430-69CD-4A3F-AC5A-75E1F7D41BB2}" sibTransId="{CF83B1C4-4203-4AD4-B78C-854958BE0D7F}"/>
    <dgm:cxn modelId="{D38D4065-8220-4E17-B324-ED90A141441A}" srcId="{5AE8E4CC-B9DF-4B27-99B0-613441DC4619}" destId="{B719FC59-12AA-4A4A-8370-8D919DA04777}" srcOrd="1" destOrd="0" parTransId="{F02FC9BA-0166-4142-B188-68C4323E6EC7}" sibTransId="{31EA9EE0-8D06-4425-A3EC-758AD7C4579A}"/>
    <dgm:cxn modelId="{1B4FBD50-A936-4349-B9BF-1B2E0AAE3024}" type="presParOf" srcId="{1E72F0A7-E474-4D91-BB27-D742FF47A697}" destId="{063FE28B-1C52-45E6-954C-B2E7EAE9B600}" srcOrd="0" destOrd="0" presId="urn:microsoft.com/office/officeart/2005/8/layout/lProcess3"/>
    <dgm:cxn modelId="{C068D23B-6B87-4531-94B2-BFBA409EAE92}" type="presParOf" srcId="{063FE28B-1C52-45E6-954C-B2E7EAE9B600}" destId="{E72DC827-C738-4FFF-95ED-83CB48772093}" srcOrd="0" destOrd="0" presId="urn:microsoft.com/office/officeart/2005/8/layout/lProcess3"/>
    <dgm:cxn modelId="{0F4E919A-CEBA-43B6-B8A5-7BFC570260E7}" type="presParOf" srcId="{063FE28B-1C52-45E6-954C-B2E7EAE9B600}" destId="{BF7C35EF-C4D0-400C-A240-C91612D894AB}" srcOrd="1" destOrd="0" presId="urn:microsoft.com/office/officeart/2005/8/layout/lProcess3"/>
    <dgm:cxn modelId="{419EC3E2-CD1E-4AAF-B628-6BB05B59A737}" type="presParOf" srcId="{063FE28B-1C52-45E6-954C-B2E7EAE9B600}" destId="{D8750EF5-EBA0-4EE8-ADFE-0398B8AE66E9}" srcOrd="2" destOrd="0" presId="urn:microsoft.com/office/officeart/2005/8/layout/lProcess3"/>
    <dgm:cxn modelId="{C98AAFDB-34BB-4206-ABAC-5AD98598094B}" type="presParOf" srcId="{063FE28B-1C52-45E6-954C-B2E7EAE9B600}" destId="{ACE168D6-3824-4ED4-85D9-61A029CCC7CB}" srcOrd="3" destOrd="0" presId="urn:microsoft.com/office/officeart/2005/8/layout/lProcess3"/>
    <dgm:cxn modelId="{9BFFA964-F93F-4490-BC85-88F1D6EB06C3}" type="presParOf" srcId="{063FE28B-1C52-45E6-954C-B2E7EAE9B600}" destId="{8BDEB4AD-1E29-402D-B3F3-4AA934D1A3EF}" srcOrd="4" destOrd="0" presId="urn:microsoft.com/office/officeart/2005/8/layout/lProcess3"/>
    <dgm:cxn modelId="{CEA4859B-CFD4-4BAA-9D88-72914E2435F1}" type="presParOf" srcId="{063FE28B-1C52-45E6-954C-B2E7EAE9B600}" destId="{26828855-993E-4696-A0D2-13F7F435E9DC}" srcOrd="5" destOrd="0" presId="urn:microsoft.com/office/officeart/2005/8/layout/lProcess3"/>
    <dgm:cxn modelId="{A7726907-7363-4CC6-B7B3-548C44641E69}" type="presParOf" srcId="{063FE28B-1C52-45E6-954C-B2E7EAE9B600}" destId="{BD13BD92-1945-4210-AD53-1D4C8028BCB3}" srcOrd="6" destOrd="0" presId="urn:microsoft.com/office/officeart/2005/8/layout/lProcess3"/>
    <dgm:cxn modelId="{B7B5D8DA-8D7E-4C40-9C1F-C9C68DFFE3D5}" type="presParOf" srcId="{063FE28B-1C52-45E6-954C-B2E7EAE9B600}" destId="{9DCED175-615D-4FC2-A257-4D26C19D4655}" srcOrd="7" destOrd="0" presId="urn:microsoft.com/office/officeart/2005/8/layout/lProcess3"/>
    <dgm:cxn modelId="{913A723E-9B6D-4E29-BEB4-A66EF997DB9F}" type="presParOf" srcId="{063FE28B-1C52-45E6-954C-B2E7EAE9B600}" destId="{5086EB78-A90F-4A46-BAC7-563ABAC88E9E}" srcOrd="8" destOrd="0" presId="urn:microsoft.com/office/officeart/2005/8/layout/lProcess3"/>
    <dgm:cxn modelId="{4FB7B8F9-9F4A-43CE-9EC9-BFC89C2D339A}" type="presParOf" srcId="{1E72F0A7-E474-4D91-BB27-D742FF47A697}" destId="{0BB2EC84-AC40-42DC-ADFD-88F7536F9226}" srcOrd="1" destOrd="0" presId="urn:microsoft.com/office/officeart/2005/8/layout/lProcess3"/>
    <dgm:cxn modelId="{820D2C02-02C5-415E-B36F-197A19E4A0BA}" type="presParOf" srcId="{1E72F0A7-E474-4D91-BB27-D742FF47A697}" destId="{C3FD0959-A4C7-41F8-9710-C4AECC8D8FE1}" srcOrd="2" destOrd="0" presId="urn:microsoft.com/office/officeart/2005/8/layout/lProcess3"/>
    <dgm:cxn modelId="{B1C09237-6DB7-4577-A02B-D1BC64DF71A2}" type="presParOf" srcId="{C3FD0959-A4C7-41F8-9710-C4AECC8D8FE1}" destId="{60E502D3-5B83-49ED-86BB-F8F374A50BA9}" srcOrd="0" destOrd="0" presId="urn:microsoft.com/office/officeart/2005/8/layout/lProcess3"/>
    <dgm:cxn modelId="{64CACFB8-FF82-472A-AD79-355EEB33B1E0}" type="presParOf" srcId="{C3FD0959-A4C7-41F8-9710-C4AECC8D8FE1}" destId="{663CAC62-BADE-4B64-8F8A-33EFE6A9EC15}" srcOrd="1" destOrd="0" presId="urn:microsoft.com/office/officeart/2005/8/layout/lProcess3"/>
    <dgm:cxn modelId="{4EB479B9-35ED-452C-88D9-BC986186D197}" type="presParOf" srcId="{C3FD0959-A4C7-41F8-9710-C4AECC8D8FE1}" destId="{21B7BB79-2B08-476C-8A30-9FEAB6B7216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DC827-C738-4FFF-95ED-83CB48772093}">
      <dsp:nvSpPr>
        <dsp:cNvPr id="0" name=""/>
        <dsp:cNvSpPr/>
      </dsp:nvSpPr>
      <dsp:spPr>
        <a:xfrm>
          <a:off x="1117" y="297555"/>
          <a:ext cx="2231033" cy="8924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Основная</a:t>
          </a:r>
          <a:endParaRPr lang="ru-RU" sz="1800" kern="1200" dirty="0"/>
        </a:p>
      </dsp:txBody>
      <dsp:txXfrm>
        <a:off x="447324" y="297555"/>
        <a:ext cx="1338620" cy="892413"/>
      </dsp:txXfrm>
    </dsp:sp>
    <dsp:sp modelId="{D8750EF5-EBA0-4EE8-ADFE-0398B8AE66E9}">
      <dsp:nvSpPr>
        <dsp:cNvPr id="0" name=""/>
        <dsp:cNvSpPr/>
      </dsp:nvSpPr>
      <dsp:spPr>
        <a:xfrm>
          <a:off x="1942116" y="373411"/>
          <a:ext cx="1851758" cy="74070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письма</a:t>
          </a:r>
          <a:endParaRPr lang="ru-RU" sz="2700" kern="1200" dirty="0"/>
        </a:p>
      </dsp:txBody>
      <dsp:txXfrm>
        <a:off x="2312468" y="373411"/>
        <a:ext cx="1111055" cy="740703"/>
      </dsp:txXfrm>
    </dsp:sp>
    <dsp:sp modelId="{8BDEB4AD-1E29-402D-B3F3-4AA934D1A3EF}">
      <dsp:nvSpPr>
        <dsp:cNvPr id="0" name=""/>
        <dsp:cNvSpPr/>
      </dsp:nvSpPr>
      <dsp:spPr>
        <a:xfrm>
          <a:off x="3534628" y="373411"/>
          <a:ext cx="1851758" cy="74070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Sms</a:t>
          </a:r>
          <a:endParaRPr lang="en-US" sz="2700" kern="1200" dirty="0" smtClean="0"/>
        </a:p>
      </dsp:txBody>
      <dsp:txXfrm>
        <a:off x="3904980" y="373411"/>
        <a:ext cx="1111055" cy="740703"/>
      </dsp:txXfrm>
    </dsp:sp>
    <dsp:sp modelId="{BD13BD92-1945-4210-AD53-1D4C8028BCB3}">
      <dsp:nvSpPr>
        <dsp:cNvPr id="0" name=""/>
        <dsp:cNvSpPr/>
      </dsp:nvSpPr>
      <dsp:spPr>
        <a:xfrm>
          <a:off x="5127140" y="373411"/>
          <a:ext cx="1851758" cy="74070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Звонки</a:t>
          </a:r>
        </a:p>
      </dsp:txBody>
      <dsp:txXfrm>
        <a:off x="5497492" y="373411"/>
        <a:ext cx="1111055" cy="740703"/>
      </dsp:txXfrm>
    </dsp:sp>
    <dsp:sp modelId="{5086EB78-A90F-4A46-BAC7-563ABAC88E9E}">
      <dsp:nvSpPr>
        <dsp:cNvPr id="0" name=""/>
        <dsp:cNvSpPr/>
      </dsp:nvSpPr>
      <dsp:spPr>
        <a:xfrm>
          <a:off x="6719652" y="373411"/>
          <a:ext cx="1851758" cy="74070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LTV</a:t>
          </a:r>
          <a:endParaRPr lang="ru-RU" sz="2700" kern="1200" dirty="0"/>
        </a:p>
      </dsp:txBody>
      <dsp:txXfrm>
        <a:off x="7090004" y="373411"/>
        <a:ext cx="1111055" cy="740703"/>
      </dsp:txXfrm>
    </dsp:sp>
    <dsp:sp modelId="{60E502D3-5B83-49ED-86BB-F8F374A50BA9}">
      <dsp:nvSpPr>
        <dsp:cNvPr id="0" name=""/>
        <dsp:cNvSpPr/>
      </dsp:nvSpPr>
      <dsp:spPr>
        <a:xfrm>
          <a:off x="1117" y="1314907"/>
          <a:ext cx="2231033" cy="8924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Контрольная группа</a:t>
          </a:r>
          <a:endParaRPr lang="ru-RU" sz="1800" kern="1200" dirty="0"/>
        </a:p>
      </dsp:txBody>
      <dsp:txXfrm>
        <a:off x="447324" y="1314907"/>
        <a:ext cx="1338620" cy="892413"/>
      </dsp:txXfrm>
    </dsp:sp>
    <dsp:sp modelId="{21B7BB79-2B08-476C-8A30-9FEAB6B72166}">
      <dsp:nvSpPr>
        <dsp:cNvPr id="0" name=""/>
        <dsp:cNvSpPr/>
      </dsp:nvSpPr>
      <dsp:spPr>
        <a:xfrm>
          <a:off x="1942116" y="1390762"/>
          <a:ext cx="1851758" cy="74070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ничего</a:t>
          </a:r>
          <a:endParaRPr lang="ru-RU" sz="2700" kern="1200" dirty="0"/>
        </a:p>
      </dsp:txBody>
      <dsp:txXfrm>
        <a:off x="2312468" y="1390762"/>
        <a:ext cx="1111055" cy="74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C4F4-C1D8-48C9-9F0E-7451BAA4012D}" type="datetimeFigureOut">
              <a:rPr lang="uk-UA" smtClean="0"/>
              <a:t>25.05.2017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F504B-8069-4F4A-AB8A-459C3AE04B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16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5711-13B4-46C9-95F2-8B078E0E9249}" type="datetimeFigureOut">
              <a:rPr lang="uk-UA" smtClean="0"/>
              <a:t>25.05.2017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802F-B268-4755-AA05-FC9E8BAE0A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90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802F-B268-4755-AA05-FC9E8BAE0A0E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76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214414" y="-18"/>
            <a:ext cx="4586290" cy="2717120"/>
            <a:chOff x="6172200" y="261937"/>
            <a:chExt cx="1700206" cy="1007277"/>
          </a:xfrm>
          <a:solidFill>
            <a:srgbClr val="FFFF00"/>
          </a:solidFill>
        </p:grpSpPr>
        <p:sp>
          <p:nvSpPr>
            <p:cNvPr id="27" name="Полилиния 26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олилиния 29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олилиния 31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-500098" y="142858"/>
            <a:ext cx="4659226" cy="4572032"/>
            <a:chOff x="1300383" y="3882047"/>
            <a:chExt cx="666286" cy="653817"/>
          </a:xfrm>
          <a:solidFill>
            <a:schemeClr val="bg1"/>
          </a:solidFill>
        </p:grpSpPr>
        <p:sp>
          <p:nvSpPr>
            <p:cNvPr id="11" name="Овал 10"/>
            <p:cNvSpPr/>
            <p:nvPr userDrawn="1"/>
          </p:nvSpPr>
          <p:spPr>
            <a:xfrm>
              <a:off x="1561978" y="3882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1304291" y="3884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1823793" y="3883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1558070" y="41399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1300383" y="4142895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1819885" y="41410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1558070" y="4390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1300383" y="4392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1819885" y="4391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" name="Рисунок 7" descr="mark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1734" y="-1109803"/>
            <a:ext cx="7467778" cy="7467767"/>
          </a:xfrm>
          <a:prstGeom prst="rect">
            <a:avLst/>
          </a:prstGeom>
        </p:spPr>
      </p:pic>
      <p:pic>
        <p:nvPicPr>
          <p:cNvPr id="9" name="Рисунок 8" descr="unisender_l_w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9180" y="2143122"/>
            <a:ext cx="2000264" cy="2747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57224" y="2714626"/>
            <a:ext cx="206938" cy="2079104"/>
            <a:chOff x="4827812" y="1820258"/>
            <a:chExt cx="135833" cy="1364724"/>
          </a:xfrm>
          <a:solidFill>
            <a:srgbClr val="FFFF00"/>
          </a:solidFill>
        </p:grpSpPr>
        <p:sp>
          <p:nvSpPr>
            <p:cNvPr id="21" name="Полилиния 20"/>
            <p:cNvSpPr/>
            <p:nvPr userDrawn="1"/>
          </p:nvSpPr>
          <p:spPr>
            <a:xfrm>
              <a:off x="4829554" y="1820258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олилиния 21"/>
            <p:cNvSpPr/>
            <p:nvPr userDrawn="1"/>
          </p:nvSpPr>
          <p:spPr>
            <a:xfrm>
              <a:off x="4830231" y="213020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олилиния 22"/>
            <p:cNvSpPr/>
            <p:nvPr userDrawn="1"/>
          </p:nvSpPr>
          <p:spPr>
            <a:xfrm>
              <a:off x="4827812" y="2436136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4827812" y="274222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4830231" y="3053069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14876" y="2500313"/>
            <a:ext cx="3857652" cy="2143139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25"/>
          <p:cNvGrpSpPr/>
          <p:nvPr userDrawn="1"/>
        </p:nvGrpSpPr>
        <p:grpSpPr>
          <a:xfrm>
            <a:off x="1214414" y="-18"/>
            <a:ext cx="4586290" cy="2717120"/>
            <a:chOff x="6172200" y="261937"/>
            <a:chExt cx="1700206" cy="1007277"/>
          </a:xfrm>
          <a:solidFill>
            <a:srgbClr val="FFFF00"/>
          </a:solidFill>
        </p:grpSpPr>
        <p:sp>
          <p:nvSpPr>
            <p:cNvPr id="27" name="Полилиния 26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олилиния 29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олилиния 31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-500098" y="142858"/>
            <a:ext cx="4659226" cy="4572032"/>
            <a:chOff x="1300383" y="3882047"/>
            <a:chExt cx="666286" cy="653817"/>
          </a:xfrm>
          <a:solidFill>
            <a:schemeClr val="bg1"/>
          </a:solidFill>
        </p:grpSpPr>
        <p:sp>
          <p:nvSpPr>
            <p:cNvPr id="11" name="Овал 10"/>
            <p:cNvSpPr/>
            <p:nvPr userDrawn="1"/>
          </p:nvSpPr>
          <p:spPr>
            <a:xfrm>
              <a:off x="1561978" y="3882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1304291" y="3884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1823793" y="3883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1558070" y="41399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1300383" y="4142895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1819885" y="41410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1558070" y="4390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1300383" y="4392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1819885" y="4391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" name="Рисунок 7" descr="mark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1734" y="-1109803"/>
            <a:ext cx="7467778" cy="7467767"/>
          </a:xfrm>
          <a:prstGeom prst="rect">
            <a:avLst/>
          </a:prstGeom>
        </p:spPr>
      </p:pic>
      <p:pic>
        <p:nvPicPr>
          <p:cNvPr id="9" name="Рисунок 8" descr="unisender_l_w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9180" y="2143122"/>
            <a:ext cx="2000264" cy="274739"/>
          </a:xfrm>
          <a:prstGeom prst="rect">
            <a:avLst/>
          </a:prstGeom>
        </p:spPr>
      </p:pic>
      <p:grpSp>
        <p:nvGrpSpPr>
          <p:cNvPr id="4" name="Группа 19"/>
          <p:cNvGrpSpPr/>
          <p:nvPr userDrawn="1"/>
        </p:nvGrpSpPr>
        <p:grpSpPr>
          <a:xfrm>
            <a:off x="857224" y="2714626"/>
            <a:ext cx="206938" cy="2079104"/>
            <a:chOff x="4827812" y="1820258"/>
            <a:chExt cx="135833" cy="1364724"/>
          </a:xfrm>
          <a:solidFill>
            <a:srgbClr val="FFFF00"/>
          </a:solidFill>
        </p:grpSpPr>
        <p:sp>
          <p:nvSpPr>
            <p:cNvPr id="21" name="Полилиния 20"/>
            <p:cNvSpPr/>
            <p:nvPr userDrawn="1"/>
          </p:nvSpPr>
          <p:spPr>
            <a:xfrm>
              <a:off x="4829554" y="1820258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олилиния 21"/>
            <p:cNvSpPr/>
            <p:nvPr userDrawn="1"/>
          </p:nvSpPr>
          <p:spPr>
            <a:xfrm>
              <a:off x="4830231" y="213020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олилиния 22"/>
            <p:cNvSpPr/>
            <p:nvPr userDrawn="1"/>
          </p:nvSpPr>
          <p:spPr>
            <a:xfrm>
              <a:off x="4827812" y="2436136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4827812" y="274222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4830231" y="3053069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14876" y="2500313"/>
            <a:ext cx="3857652" cy="2143139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571472" y="2714626"/>
            <a:ext cx="6215106" cy="221457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71472" y="2000246"/>
            <a:ext cx="1714512" cy="78581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№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6CC0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FF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46A8C6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  <p:pic>
        <p:nvPicPr>
          <p:cNvPr id="40" name="Рисунок 39" descr="and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417858"/>
            <a:ext cx="3000396" cy="4082682"/>
          </a:xfrm>
          <a:prstGeom prst="rect">
            <a:avLst/>
          </a:prstGeom>
        </p:spPr>
      </p:pic>
      <p:grpSp>
        <p:nvGrpSpPr>
          <p:cNvPr id="4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FF8300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FF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46A8C6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00034" y="714362"/>
            <a:ext cx="2786082" cy="378621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grpSp>
        <p:nvGrpSpPr>
          <p:cNvPr id="4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FF8300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9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25"/>
          <p:cNvGrpSpPr/>
          <p:nvPr userDrawn="1"/>
        </p:nvGrpSpPr>
        <p:grpSpPr>
          <a:xfrm>
            <a:off x="1214414" y="-18"/>
            <a:ext cx="4586290" cy="2717120"/>
            <a:chOff x="6172200" y="261937"/>
            <a:chExt cx="1700206" cy="1007277"/>
          </a:xfrm>
          <a:solidFill>
            <a:srgbClr val="FFFF00"/>
          </a:solidFill>
        </p:grpSpPr>
        <p:sp>
          <p:nvSpPr>
            <p:cNvPr id="27" name="Полилиния 26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олилиния 29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олилиния 31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-500098" y="142858"/>
            <a:ext cx="4659226" cy="4572032"/>
            <a:chOff x="1300383" y="3882047"/>
            <a:chExt cx="666286" cy="653817"/>
          </a:xfrm>
          <a:solidFill>
            <a:schemeClr val="bg1"/>
          </a:solidFill>
        </p:grpSpPr>
        <p:sp>
          <p:nvSpPr>
            <p:cNvPr id="11" name="Овал 10"/>
            <p:cNvSpPr/>
            <p:nvPr userDrawn="1"/>
          </p:nvSpPr>
          <p:spPr>
            <a:xfrm>
              <a:off x="1561978" y="3882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1304291" y="3884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1823793" y="3883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1558070" y="41399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1300383" y="4142895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1819885" y="41410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1558070" y="43900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1300383" y="4392988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1819885" y="4391147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" name="Рисунок 7" descr="mark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1734" y="-1109803"/>
            <a:ext cx="7467778" cy="7467767"/>
          </a:xfrm>
          <a:prstGeom prst="rect">
            <a:avLst/>
          </a:prstGeom>
        </p:spPr>
      </p:pic>
      <p:pic>
        <p:nvPicPr>
          <p:cNvPr id="9" name="Рисунок 8" descr="unisender_l_w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9180" y="2143122"/>
            <a:ext cx="2000264" cy="274739"/>
          </a:xfrm>
          <a:prstGeom prst="rect">
            <a:avLst/>
          </a:prstGeom>
        </p:spPr>
      </p:pic>
      <p:grpSp>
        <p:nvGrpSpPr>
          <p:cNvPr id="4" name="Группа 19"/>
          <p:cNvGrpSpPr/>
          <p:nvPr userDrawn="1"/>
        </p:nvGrpSpPr>
        <p:grpSpPr>
          <a:xfrm>
            <a:off x="857224" y="2714626"/>
            <a:ext cx="206938" cy="2079104"/>
            <a:chOff x="4827812" y="1820258"/>
            <a:chExt cx="135833" cy="1364724"/>
          </a:xfrm>
          <a:solidFill>
            <a:srgbClr val="FFFF00"/>
          </a:solidFill>
        </p:grpSpPr>
        <p:sp>
          <p:nvSpPr>
            <p:cNvPr id="21" name="Полилиния 20"/>
            <p:cNvSpPr/>
            <p:nvPr userDrawn="1"/>
          </p:nvSpPr>
          <p:spPr>
            <a:xfrm>
              <a:off x="4829554" y="1820258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олилиния 21"/>
            <p:cNvSpPr/>
            <p:nvPr userDrawn="1"/>
          </p:nvSpPr>
          <p:spPr>
            <a:xfrm>
              <a:off x="4830231" y="213020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олилиния 22"/>
            <p:cNvSpPr/>
            <p:nvPr userDrawn="1"/>
          </p:nvSpPr>
          <p:spPr>
            <a:xfrm>
              <a:off x="4827812" y="2436136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4827812" y="2742222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4830231" y="3053069"/>
              <a:ext cx="133414" cy="131913"/>
            </a:xfrm>
            <a:custGeom>
              <a:avLst/>
              <a:gdLst>
                <a:gd name="connsiteX0" fmla="*/ 405904 w 1061596"/>
                <a:gd name="connsiteY0" fmla="*/ 0 h 1048214"/>
                <a:gd name="connsiteX1" fmla="*/ 642310 w 1061596"/>
                <a:gd name="connsiteY1" fmla="*/ 4460 h 1048214"/>
                <a:gd name="connsiteX2" fmla="*/ 646771 w 1061596"/>
                <a:gd name="connsiteY2" fmla="*/ 405904 h 1048214"/>
                <a:gd name="connsiteX3" fmla="*/ 1061596 w 1061596"/>
                <a:gd name="connsiteY3" fmla="*/ 405904 h 1048214"/>
                <a:gd name="connsiteX4" fmla="*/ 1061596 w 1061596"/>
                <a:gd name="connsiteY4" fmla="*/ 642310 h 1048214"/>
                <a:gd name="connsiteX5" fmla="*/ 655692 w 1061596"/>
                <a:gd name="connsiteY5" fmla="*/ 642310 h 1048214"/>
                <a:gd name="connsiteX6" fmla="*/ 646771 w 1061596"/>
                <a:gd name="connsiteY6" fmla="*/ 1048214 h 1048214"/>
                <a:gd name="connsiteX7" fmla="*/ 414825 w 1061596"/>
                <a:gd name="connsiteY7" fmla="*/ 1048214 h 1048214"/>
                <a:gd name="connsiteX8" fmla="*/ 405904 w 1061596"/>
                <a:gd name="connsiteY8" fmla="*/ 637849 h 1048214"/>
                <a:gd name="connsiteX9" fmla="*/ 4461 w 1061596"/>
                <a:gd name="connsiteY9" fmla="*/ 633389 h 1048214"/>
                <a:gd name="connsiteX10" fmla="*/ 0 w 1061596"/>
                <a:gd name="connsiteY10" fmla="*/ 410364 h 1048214"/>
                <a:gd name="connsiteX11" fmla="*/ 405904 w 1061596"/>
                <a:gd name="connsiteY11" fmla="*/ 410364 h 1048214"/>
                <a:gd name="connsiteX12" fmla="*/ 405904 w 1061596"/>
                <a:gd name="connsiteY12" fmla="*/ 0 h 1048214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0 w 1061596"/>
                <a:gd name="connsiteY10" fmla="*/ 410649 h 1048499"/>
                <a:gd name="connsiteX11" fmla="*/ 405904 w 1061596"/>
                <a:gd name="connsiteY11" fmla="*/ 410649 h 1048499"/>
                <a:gd name="connsiteX12" fmla="*/ 405904 w 1061596"/>
                <a:gd name="connsiteY12" fmla="*/ 285 h 1048499"/>
                <a:gd name="connsiteX0" fmla="*/ 535236 w 1190928"/>
                <a:gd name="connsiteY0" fmla="*/ 285 h 1048499"/>
                <a:gd name="connsiteX1" fmla="*/ 774043 w 1190928"/>
                <a:gd name="connsiteY1" fmla="*/ 0 h 1048499"/>
                <a:gd name="connsiteX2" fmla="*/ 776103 w 1190928"/>
                <a:gd name="connsiteY2" fmla="*/ 406189 h 1048499"/>
                <a:gd name="connsiteX3" fmla="*/ 1190928 w 1190928"/>
                <a:gd name="connsiteY3" fmla="*/ 406189 h 1048499"/>
                <a:gd name="connsiteX4" fmla="*/ 1190928 w 1190928"/>
                <a:gd name="connsiteY4" fmla="*/ 642595 h 1048499"/>
                <a:gd name="connsiteX5" fmla="*/ 785024 w 1190928"/>
                <a:gd name="connsiteY5" fmla="*/ 642595 h 1048499"/>
                <a:gd name="connsiteX6" fmla="*/ 776103 w 1190928"/>
                <a:gd name="connsiteY6" fmla="*/ 1048499 h 1048499"/>
                <a:gd name="connsiteX7" fmla="*/ 544157 w 1190928"/>
                <a:gd name="connsiteY7" fmla="*/ 1048499 h 1048499"/>
                <a:gd name="connsiteX8" fmla="*/ 535236 w 1190928"/>
                <a:gd name="connsiteY8" fmla="*/ 638134 h 1048499"/>
                <a:gd name="connsiteX9" fmla="*/ 133793 w 1190928"/>
                <a:gd name="connsiteY9" fmla="*/ 633674 h 1048499"/>
                <a:gd name="connsiteX10" fmla="*/ 804 w 1190928"/>
                <a:gd name="connsiteY10" fmla="*/ 547712 h 1048499"/>
                <a:gd name="connsiteX11" fmla="*/ 129332 w 1190928"/>
                <a:gd name="connsiteY11" fmla="*/ 410649 h 1048499"/>
                <a:gd name="connsiteX12" fmla="*/ 535236 w 1190928"/>
                <a:gd name="connsiteY12" fmla="*/ 410649 h 1048499"/>
                <a:gd name="connsiteX13" fmla="*/ 535236 w 1190928"/>
                <a:gd name="connsiteY13" fmla="*/ 285 h 1048499"/>
                <a:gd name="connsiteX0" fmla="*/ 405904 w 1061596"/>
                <a:gd name="connsiteY0" fmla="*/ 285 h 1048499"/>
                <a:gd name="connsiteX1" fmla="*/ 644711 w 1061596"/>
                <a:gd name="connsiteY1" fmla="*/ 0 h 1048499"/>
                <a:gd name="connsiteX2" fmla="*/ 646771 w 1061596"/>
                <a:gd name="connsiteY2" fmla="*/ 406189 h 1048499"/>
                <a:gd name="connsiteX3" fmla="*/ 1061596 w 1061596"/>
                <a:gd name="connsiteY3" fmla="*/ 406189 h 1048499"/>
                <a:gd name="connsiteX4" fmla="*/ 1061596 w 1061596"/>
                <a:gd name="connsiteY4" fmla="*/ 642595 h 1048499"/>
                <a:gd name="connsiteX5" fmla="*/ 655692 w 1061596"/>
                <a:gd name="connsiteY5" fmla="*/ 642595 h 1048499"/>
                <a:gd name="connsiteX6" fmla="*/ 646771 w 1061596"/>
                <a:gd name="connsiteY6" fmla="*/ 1048499 h 1048499"/>
                <a:gd name="connsiteX7" fmla="*/ 414825 w 1061596"/>
                <a:gd name="connsiteY7" fmla="*/ 1048499 h 1048499"/>
                <a:gd name="connsiteX8" fmla="*/ 405904 w 1061596"/>
                <a:gd name="connsiteY8" fmla="*/ 638134 h 1048499"/>
                <a:gd name="connsiteX9" fmla="*/ 4461 w 1061596"/>
                <a:gd name="connsiteY9" fmla="*/ 633674 h 1048499"/>
                <a:gd name="connsiteX10" fmla="*/ 2440 w 1061596"/>
                <a:gd name="connsiteY10" fmla="*/ 485799 h 1048499"/>
                <a:gd name="connsiteX11" fmla="*/ 0 w 1061596"/>
                <a:gd name="connsiteY11" fmla="*/ 410649 h 1048499"/>
                <a:gd name="connsiteX12" fmla="*/ 405904 w 1061596"/>
                <a:gd name="connsiteY12" fmla="*/ 410649 h 1048499"/>
                <a:gd name="connsiteX13" fmla="*/ 405904 w 1061596"/>
                <a:gd name="connsiteY13" fmla="*/ 285 h 1048499"/>
                <a:gd name="connsiteX0" fmla="*/ 405904 w 1061596"/>
                <a:gd name="connsiteY0" fmla="*/ 285 h 1053264"/>
                <a:gd name="connsiteX1" fmla="*/ 644711 w 1061596"/>
                <a:gd name="connsiteY1" fmla="*/ 0 h 1053264"/>
                <a:gd name="connsiteX2" fmla="*/ 646771 w 1061596"/>
                <a:gd name="connsiteY2" fmla="*/ 406189 h 1053264"/>
                <a:gd name="connsiteX3" fmla="*/ 1061596 w 1061596"/>
                <a:gd name="connsiteY3" fmla="*/ 406189 h 1053264"/>
                <a:gd name="connsiteX4" fmla="*/ 1061596 w 1061596"/>
                <a:gd name="connsiteY4" fmla="*/ 642595 h 1053264"/>
                <a:gd name="connsiteX5" fmla="*/ 655692 w 1061596"/>
                <a:gd name="connsiteY5" fmla="*/ 642595 h 1053264"/>
                <a:gd name="connsiteX6" fmla="*/ 646771 w 1061596"/>
                <a:gd name="connsiteY6" fmla="*/ 1048499 h 1053264"/>
                <a:gd name="connsiteX7" fmla="*/ 407706 w 1061596"/>
                <a:gd name="connsiteY7" fmla="*/ 1053264 h 1053264"/>
                <a:gd name="connsiteX8" fmla="*/ 405904 w 1061596"/>
                <a:gd name="connsiteY8" fmla="*/ 638134 h 1053264"/>
                <a:gd name="connsiteX9" fmla="*/ 4461 w 1061596"/>
                <a:gd name="connsiteY9" fmla="*/ 633674 h 1053264"/>
                <a:gd name="connsiteX10" fmla="*/ 2440 w 1061596"/>
                <a:gd name="connsiteY10" fmla="*/ 485799 h 1053264"/>
                <a:gd name="connsiteX11" fmla="*/ 0 w 1061596"/>
                <a:gd name="connsiteY11" fmla="*/ 410649 h 1053264"/>
                <a:gd name="connsiteX12" fmla="*/ 405904 w 1061596"/>
                <a:gd name="connsiteY12" fmla="*/ 410649 h 1053264"/>
                <a:gd name="connsiteX13" fmla="*/ 405904 w 1061596"/>
                <a:gd name="connsiteY13" fmla="*/ 285 h 1053264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55692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05904 w 1061596"/>
                <a:gd name="connsiteY0" fmla="*/ 285 h 1050883"/>
                <a:gd name="connsiteX1" fmla="*/ 644711 w 1061596"/>
                <a:gd name="connsiteY1" fmla="*/ 0 h 1050883"/>
                <a:gd name="connsiteX2" fmla="*/ 646771 w 1061596"/>
                <a:gd name="connsiteY2" fmla="*/ 406189 h 1050883"/>
                <a:gd name="connsiteX3" fmla="*/ 1061596 w 1061596"/>
                <a:gd name="connsiteY3" fmla="*/ 406189 h 1050883"/>
                <a:gd name="connsiteX4" fmla="*/ 1061596 w 1061596"/>
                <a:gd name="connsiteY4" fmla="*/ 642595 h 1050883"/>
                <a:gd name="connsiteX5" fmla="*/ 646167 w 1061596"/>
                <a:gd name="connsiteY5" fmla="*/ 642595 h 1050883"/>
                <a:gd name="connsiteX6" fmla="*/ 646771 w 1061596"/>
                <a:gd name="connsiteY6" fmla="*/ 1048499 h 1050883"/>
                <a:gd name="connsiteX7" fmla="*/ 410087 w 1061596"/>
                <a:gd name="connsiteY7" fmla="*/ 1050883 h 1050883"/>
                <a:gd name="connsiteX8" fmla="*/ 405904 w 1061596"/>
                <a:gd name="connsiteY8" fmla="*/ 638134 h 1050883"/>
                <a:gd name="connsiteX9" fmla="*/ 4461 w 1061596"/>
                <a:gd name="connsiteY9" fmla="*/ 633674 h 1050883"/>
                <a:gd name="connsiteX10" fmla="*/ 2440 w 1061596"/>
                <a:gd name="connsiteY10" fmla="*/ 485799 h 1050883"/>
                <a:gd name="connsiteX11" fmla="*/ 0 w 1061596"/>
                <a:gd name="connsiteY11" fmla="*/ 410649 h 1050883"/>
                <a:gd name="connsiteX12" fmla="*/ 405904 w 1061596"/>
                <a:gd name="connsiteY12" fmla="*/ 410649 h 1050883"/>
                <a:gd name="connsiteX13" fmla="*/ 405904 w 1061596"/>
                <a:gd name="connsiteY13" fmla="*/ 285 h 1050883"/>
                <a:gd name="connsiteX0" fmla="*/ 472811 w 1128503"/>
                <a:gd name="connsiteY0" fmla="*/ 285 h 1050883"/>
                <a:gd name="connsiteX1" fmla="*/ 711618 w 1128503"/>
                <a:gd name="connsiteY1" fmla="*/ 0 h 1050883"/>
                <a:gd name="connsiteX2" fmla="*/ 713678 w 1128503"/>
                <a:gd name="connsiteY2" fmla="*/ 406189 h 1050883"/>
                <a:gd name="connsiteX3" fmla="*/ 1128503 w 1128503"/>
                <a:gd name="connsiteY3" fmla="*/ 406189 h 1050883"/>
                <a:gd name="connsiteX4" fmla="*/ 1128503 w 1128503"/>
                <a:gd name="connsiteY4" fmla="*/ 642595 h 1050883"/>
                <a:gd name="connsiteX5" fmla="*/ 713074 w 1128503"/>
                <a:gd name="connsiteY5" fmla="*/ 642595 h 1050883"/>
                <a:gd name="connsiteX6" fmla="*/ 713678 w 1128503"/>
                <a:gd name="connsiteY6" fmla="*/ 1048499 h 1050883"/>
                <a:gd name="connsiteX7" fmla="*/ 476994 w 1128503"/>
                <a:gd name="connsiteY7" fmla="*/ 1050883 h 1050883"/>
                <a:gd name="connsiteX8" fmla="*/ 472811 w 1128503"/>
                <a:gd name="connsiteY8" fmla="*/ 638134 h 1050883"/>
                <a:gd name="connsiteX9" fmla="*/ 71368 w 1128503"/>
                <a:gd name="connsiteY9" fmla="*/ 633674 h 1050883"/>
                <a:gd name="connsiteX10" fmla="*/ 66907 w 1128503"/>
                <a:gd name="connsiteY10" fmla="*/ 410649 h 1050883"/>
                <a:gd name="connsiteX11" fmla="*/ 472811 w 1128503"/>
                <a:gd name="connsiteY11" fmla="*/ 410649 h 1050883"/>
                <a:gd name="connsiteX12" fmla="*/ 472811 w 1128503"/>
                <a:gd name="connsiteY12" fmla="*/ 285 h 1050883"/>
                <a:gd name="connsiteX0" fmla="*/ 469094 w 1124786"/>
                <a:gd name="connsiteY0" fmla="*/ 285 h 1050883"/>
                <a:gd name="connsiteX1" fmla="*/ 707901 w 1124786"/>
                <a:gd name="connsiteY1" fmla="*/ 0 h 1050883"/>
                <a:gd name="connsiteX2" fmla="*/ 709961 w 1124786"/>
                <a:gd name="connsiteY2" fmla="*/ 406189 h 1050883"/>
                <a:gd name="connsiteX3" fmla="*/ 1124786 w 1124786"/>
                <a:gd name="connsiteY3" fmla="*/ 406189 h 1050883"/>
                <a:gd name="connsiteX4" fmla="*/ 1124786 w 1124786"/>
                <a:gd name="connsiteY4" fmla="*/ 642595 h 1050883"/>
                <a:gd name="connsiteX5" fmla="*/ 709357 w 1124786"/>
                <a:gd name="connsiteY5" fmla="*/ 642595 h 1050883"/>
                <a:gd name="connsiteX6" fmla="*/ 709961 w 1124786"/>
                <a:gd name="connsiteY6" fmla="*/ 1048499 h 1050883"/>
                <a:gd name="connsiteX7" fmla="*/ 473277 w 1124786"/>
                <a:gd name="connsiteY7" fmla="*/ 1050883 h 1050883"/>
                <a:gd name="connsiteX8" fmla="*/ 469094 w 1124786"/>
                <a:gd name="connsiteY8" fmla="*/ 638134 h 1050883"/>
                <a:gd name="connsiteX9" fmla="*/ 67651 w 1124786"/>
                <a:gd name="connsiteY9" fmla="*/ 633674 h 1050883"/>
                <a:gd name="connsiteX10" fmla="*/ 63190 w 1124786"/>
                <a:gd name="connsiteY10" fmla="*/ 410649 h 1050883"/>
                <a:gd name="connsiteX11" fmla="*/ 469094 w 1124786"/>
                <a:gd name="connsiteY11" fmla="*/ 410649 h 1050883"/>
                <a:gd name="connsiteX12" fmla="*/ 469094 w 1124786"/>
                <a:gd name="connsiteY12" fmla="*/ 285 h 1050883"/>
                <a:gd name="connsiteX0" fmla="*/ 407153 w 1062845"/>
                <a:gd name="connsiteY0" fmla="*/ 285 h 1050883"/>
                <a:gd name="connsiteX1" fmla="*/ 645960 w 1062845"/>
                <a:gd name="connsiteY1" fmla="*/ 0 h 1050883"/>
                <a:gd name="connsiteX2" fmla="*/ 648020 w 1062845"/>
                <a:gd name="connsiteY2" fmla="*/ 406189 h 1050883"/>
                <a:gd name="connsiteX3" fmla="*/ 1062845 w 1062845"/>
                <a:gd name="connsiteY3" fmla="*/ 406189 h 1050883"/>
                <a:gd name="connsiteX4" fmla="*/ 1062845 w 1062845"/>
                <a:gd name="connsiteY4" fmla="*/ 642595 h 1050883"/>
                <a:gd name="connsiteX5" fmla="*/ 647416 w 1062845"/>
                <a:gd name="connsiteY5" fmla="*/ 642595 h 1050883"/>
                <a:gd name="connsiteX6" fmla="*/ 648020 w 1062845"/>
                <a:gd name="connsiteY6" fmla="*/ 1048499 h 1050883"/>
                <a:gd name="connsiteX7" fmla="*/ 411336 w 1062845"/>
                <a:gd name="connsiteY7" fmla="*/ 1050883 h 1050883"/>
                <a:gd name="connsiteX8" fmla="*/ 407153 w 1062845"/>
                <a:gd name="connsiteY8" fmla="*/ 638134 h 1050883"/>
                <a:gd name="connsiteX9" fmla="*/ 5710 w 1062845"/>
                <a:gd name="connsiteY9" fmla="*/ 633674 h 1050883"/>
                <a:gd name="connsiteX10" fmla="*/ 1249 w 1062845"/>
                <a:gd name="connsiteY10" fmla="*/ 410649 h 1050883"/>
                <a:gd name="connsiteX11" fmla="*/ 407153 w 1062845"/>
                <a:gd name="connsiteY11" fmla="*/ 410649 h 1050883"/>
                <a:gd name="connsiteX12" fmla="*/ 407153 w 1062845"/>
                <a:gd name="connsiteY12" fmla="*/ 285 h 10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845" h="1050883">
                  <a:moveTo>
                    <a:pt x="407153" y="285"/>
                  </a:moveTo>
                  <a:lnTo>
                    <a:pt x="645960" y="0"/>
                  </a:lnTo>
                  <a:cubicBezTo>
                    <a:pt x="646647" y="135396"/>
                    <a:pt x="647333" y="270793"/>
                    <a:pt x="648020" y="406189"/>
                  </a:cubicBezTo>
                  <a:lnTo>
                    <a:pt x="1062845" y="406189"/>
                  </a:lnTo>
                  <a:lnTo>
                    <a:pt x="1062845" y="642595"/>
                  </a:lnTo>
                  <a:lnTo>
                    <a:pt x="647416" y="642595"/>
                  </a:lnTo>
                  <a:cubicBezTo>
                    <a:pt x="647617" y="777896"/>
                    <a:pt x="647819" y="913198"/>
                    <a:pt x="648020" y="1048499"/>
                  </a:cubicBezTo>
                  <a:lnTo>
                    <a:pt x="411336" y="1050883"/>
                  </a:lnTo>
                  <a:cubicBezTo>
                    <a:pt x="410735" y="912506"/>
                    <a:pt x="407754" y="776511"/>
                    <a:pt x="407153" y="638134"/>
                  </a:cubicBezTo>
                  <a:lnTo>
                    <a:pt x="5710" y="633674"/>
                  </a:lnTo>
                  <a:cubicBezTo>
                    <a:pt x="0" y="410028"/>
                    <a:pt x="3427" y="635945"/>
                    <a:pt x="1249" y="410649"/>
                  </a:cubicBezTo>
                  <a:lnTo>
                    <a:pt x="407153" y="410649"/>
                  </a:lnTo>
                  <a:lnTo>
                    <a:pt x="407153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14876" y="2500313"/>
            <a:ext cx="3857652" cy="2143139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571472" y="2714626"/>
            <a:ext cx="6215106" cy="221457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71472" y="2000246"/>
            <a:ext cx="1714512" cy="78581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№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571472" y="2714626"/>
            <a:ext cx="6215106" cy="221457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71472" y="2000246"/>
            <a:ext cx="1714512" cy="785818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F5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№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6CC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6A8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50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FFFF00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  <p:pic>
        <p:nvPicPr>
          <p:cNvPr id="39" name="Рисунок 38" descr="and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417858"/>
            <a:ext cx="3000396" cy="4082682"/>
          </a:xfrm>
          <a:prstGeom prst="rect">
            <a:avLst/>
          </a:prstGeom>
        </p:spPr>
      </p:pic>
      <p:grpSp>
        <p:nvGrpSpPr>
          <p:cNvPr id="4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FF8300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46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50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FFFF00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00034" y="714362"/>
            <a:ext cx="2786082" cy="378621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grpSp>
        <p:nvGrpSpPr>
          <p:cNvPr id="4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FF8300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9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12" name="Содержимое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428610"/>
            <a:ext cx="8143932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FF5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1643056"/>
            <a:ext cx="3571900" cy="24288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1643056"/>
            <a:ext cx="4000528" cy="24288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2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71472" y="857238"/>
            <a:ext cx="3571900" cy="32147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spc="50" baseline="0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3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43438" y="0"/>
            <a:ext cx="4500562" cy="450057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FF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2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46A8C6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  <p:pic>
        <p:nvPicPr>
          <p:cNvPr id="39" name="Рисунок 38" descr="and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417858"/>
            <a:ext cx="3000396" cy="4082682"/>
          </a:xfrm>
          <a:prstGeom prst="rect">
            <a:avLst/>
          </a:prstGeom>
        </p:spPr>
      </p:pic>
      <p:grpSp>
        <p:nvGrpSpPr>
          <p:cNvPr id="30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6CC04A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4500576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33"/>
          <p:cNvGrpSpPr/>
          <p:nvPr userDrawn="1"/>
        </p:nvGrpSpPr>
        <p:grpSpPr>
          <a:xfrm>
            <a:off x="357158" y="1287162"/>
            <a:ext cx="2209254" cy="141580"/>
            <a:chOff x="2746218" y="2281473"/>
            <a:chExt cx="988905" cy="63375"/>
          </a:xfrm>
          <a:solidFill>
            <a:srgbClr val="FFFF00"/>
          </a:solidFill>
        </p:grpSpPr>
        <p:sp>
          <p:nvSpPr>
            <p:cNvPr id="35" name="Овал 34"/>
            <p:cNvSpPr/>
            <p:nvPr userDrawn="1"/>
          </p:nvSpPr>
          <p:spPr>
            <a:xfrm>
              <a:off x="305502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274621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3674766" y="2281473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3365958" y="2284491"/>
              <a:ext cx="60357" cy="603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па 21"/>
          <p:cNvGrpSpPr/>
          <p:nvPr userDrawn="1"/>
        </p:nvGrpSpPr>
        <p:grpSpPr>
          <a:xfrm flipH="1">
            <a:off x="-500098" y="1785932"/>
            <a:ext cx="4586290" cy="2717120"/>
            <a:chOff x="6172200" y="261937"/>
            <a:chExt cx="1700206" cy="1007277"/>
          </a:xfrm>
          <a:solidFill>
            <a:srgbClr val="46A8C6"/>
          </a:solidFill>
        </p:grpSpPr>
        <p:sp>
          <p:nvSpPr>
            <p:cNvPr id="23" name="Полилиния 22"/>
            <p:cNvSpPr/>
            <p:nvPr userDrawn="1"/>
          </p:nvSpPr>
          <p:spPr>
            <a:xfrm>
              <a:off x="6172200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олилиния 23"/>
            <p:cNvSpPr/>
            <p:nvPr userDrawn="1"/>
          </p:nvSpPr>
          <p:spPr>
            <a:xfrm>
              <a:off x="6280149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6388098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олилиния 25"/>
            <p:cNvSpPr/>
            <p:nvPr userDrawn="1"/>
          </p:nvSpPr>
          <p:spPr>
            <a:xfrm>
              <a:off x="6496047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олилиния 26"/>
            <p:cNvSpPr/>
            <p:nvPr userDrawn="1"/>
          </p:nvSpPr>
          <p:spPr>
            <a:xfrm>
              <a:off x="6603996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олилиния 27"/>
            <p:cNvSpPr/>
            <p:nvPr userDrawn="1"/>
          </p:nvSpPr>
          <p:spPr>
            <a:xfrm>
              <a:off x="6711945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олилиния 28"/>
            <p:cNvSpPr/>
            <p:nvPr userDrawn="1"/>
          </p:nvSpPr>
          <p:spPr>
            <a:xfrm>
              <a:off x="6819893" y="261937"/>
              <a:ext cx="1052513" cy="1007277"/>
            </a:xfrm>
            <a:custGeom>
              <a:avLst/>
              <a:gdLst>
                <a:gd name="connsiteX0" fmla="*/ 0 w 1052513"/>
                <a:gd name="connsiteY0" fmla="*/ 1004887 h 1004887"/>
                <a:gd name="connsiteX1" fmla="*/ 50006 w 1052513"/>
                <a:gd name="connsiteY1" fmla="*/ 1004887 h 1004887"/>
                <a:gd name="connsiteX2" fmla="*/ 1052513 w 1052513"/>
                <a:gd name="connsiteY2" fmla="*/ 0 h 1004887"/>
                <a:gd name="connsiteX3" fmla="*/ 1012031 w 1052513"/>
                <a:gd name="connsiteY3" fmla="*/ 0 h 1004887"/>
                <a:gd name="connsiteX4" fmla="*/ 0 w 1052513"/>
                <a:gd name="connsiteY4" fmla="*/ 1004887 h 1004887"/>
                <a:gd name="connsiteX0" fmla="*/ 0 w 1052513"/>
                <a:gd name="connsiteY0" fmla="*/ 1004887 h 1007277"/>
                <a:gd name="connsiteX1" fmla="*/ 42851 w 1052513"/>
                <a:gd name="connsiteY1" fmla="*/ 1007277 h 1007277"/>
                <a:gd name="connsiteX2" fmla="*/ 1052513 w 1052513"/>
                <a:gd name="connsiteY2" fmla="*/ 0 h 1007277"/>
                <a:gd name="connsiteX3" fmla="*/ 1012031 w 1052513"/>
                <a:gd name="connsiteY3" fmla="*/ 0 h 1007277"/>
                <a:gd name="connsiteX4" fmla="*/ 0 w 1052513"/>
                <a:gd name="connsiteY4" fmla="*/ 1004887 h 10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3" h="1007277">
                  <a:moveTo>
                    <a:pt x="0" y="1004887"/>
                  </a:moveTo>
                  <a:lnTo>
                    <a:pt x="42851" y="1007277"/>
                  </a:lnTo>
                  <a:lnTo>
                    <a:pt x="1052513" y="0"/>
                  </a:lnTo>
                  <a:lnTo>
                    <a:pt x="1012031" y="0"/>
                  </a:lnTo>
                  <a:lnTo>
                    <a:pt x="0" y="10048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00034" y="714362"/>
            <a:ext cx="2786082" cy="378621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Изображение</a:t>
            </a:r>
            <a:endParaRPr lang="uk-UA" dirty="0"/>
          </a:p>
        </p:txBody>
      </p:sp>
      <p:sp>
        <p:nvSpPr>
          <p:cNvPr id="42" name="Прямоугольник 41"/>
          <p:cNvSpPr/>
          <p:nvPr userDrawn="1"/>
        </p:nvSpPr>
        <p:spPr>
          <a:xfrm flipV="1">
            <a:off x="0" y="4500576"/>
            <a:ext cx="9144000" cy="642924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5984" y="4643452"/>
            <a:ext cx="6437337" cy="4238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dirty="0" smtClean="0"/>
              <a:t>Название презентации</a:t>
            </a:r>
            <a:endParaRPr lang="uk-UA" dirty="0"/>
          </a:p>
        </p:txBody>
      </p:sp>
      <p:pic>
        <p:nvPicPr>
          <p:cNvPr id="10" name="Рисунок 9" descr="logo-h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518502"/>
            <a:ext cx="1714514" cy="625016"/>
          </a:xfrm>
          <a:prstGeom prst="rect">
            <a:avLst/>
          </a:prstGeom>
        </p:spPr>
      </p:pic>
      <p:grpSp>
        <p:nvGrpSpPr>
          <p:cNvPr id="4" name="Группа 29"/>
          <p:cNvGrpSpPr/>
          <p:nvPr userDrawn="1"/>
        </p:nvGrpSpPr>
        <p:grpSpPr>
          <a:xfrm>
            <a:off x="1285852" y="2643188"/>
            <a:ext cx="1927840" cy="1406784"/>
            <a:chOff x="2911600" y="478614"/>
            <a:chExt cx="616066" cy="449556"/>
          </a:xfrm>
          <a:solidFill>
            <a:srgbClr val="6CC04A"/>
          </a:solidFill>
        </p:grpSpPr>
        <p:sp>
          <p:nvSpPr>
            <p:cNvPr id="31" name="Равнобедренный треугольник 30"/>
            <p:cNvSpPr/>
            <p:nvPr userDrawn="1"/>
          </p:nvSpPr>
          <p:spPr>
            <a:xfrm rot="18900000">
              <a:off x="3201954" y="478614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Равнобедренный треугольник 31"/>
            <p:cNvSpPr/>
            <p:nvPr userDrawn="1"/>
          </p:nvSpPr>
          <p:spPr>
            <a:xfrm rot="18900000">
              <a:off x="2911855" y="478973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Равнобедренный треугольник 32"/>
            <p:cNvSpPr/>
            <p:nvPr userDrawn="1"/>
          </p:nvSpPr>
          <p:spPr>
            <a:xfrm rot="18900000">
              <a:off x="2911600" y="770576"/>
              <a:ext cx="325712" cy="157594"/>
            </a:xfrm>
            <a:prstGeom prst="triangle">
              <a:avLst/>
            </a:prstGeom>
            <a:grpFill/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51602" y="1000114"/>
            <a:ext cx="5392364" cy="85725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solidFill>
                  <a:srgbClr val="4B4F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ОБРАЩАЙТЕСЬ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40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28982" y="2428874"/>
            <a:ext cx="5314984" cy="1214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0" spc="5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Андрей </a:t>
            </a:r>
            <a:r>
              <a:rPr lang="ru-RU" dirty="0" err="1" smtClean="0"/>
              <a:t>Калашник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akalashnik@unisender.com</a:t>
            </a:r>
            <a:endParaRPr lang="ru-RU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72" r:id="rId6"/>
    <p:sldLayoutId id="2147483673" r:id="rId7"/>
    <p:sldLayoutId id="2147483665" r:id="rId8"/>
    <p:sldLayoutId id="214748367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4876" y="2500313"/>
            <a:ext cx="4249612" cy="2143139"/>
          </a:xfrm>
        </p:spPr>
        <p:txBody>
          <a:bodyPr/>
          <a:lstStyle/>
          <a:p>
            <a:r>
              <a:rPr lang="ru-RU" sz="3200" b="0" dirty="0"/>
              <a:t>5 фокусов с базой </a:t>
            </a:r>
            <a:r>
              <a:rPr lang="ru-RU" sz="3200" b="0" dirty="0" smtClean="0"/>
              <a:t>клиентов, чтобы маркетолог получил премию</a:t>
            </a:r>
            <a:endParaRPr lang="ru-RU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0" y="123478"/>
            <a:ext cx="7170121" cy="4176464"/>
          </a:xfrm>
        </p:spPr>
      </p:pic>
    </p:spTree>
    <p:extLst>
      <p:ext uri="{BB962C8B-B14F-4D97-AF65-F5344CB8AC3E}">
        <p14:creationId xmlns:p14="http://schemas.microsoft.com/office/powerpoint/2010/main" val="212236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0"/>
          </p:nvPr>
        </p:nvSpPr>
        <p:spPr>
          <a:xfrm>
            <a:off x="571472" y="857238"/>
            <a:ext cx="8249000" cy="483247"/>
          </a:xfrm>
        </p:spPr>
        <p:txBody>
          <a:bodyPr/>
          <a:lstStyle/>
          <a:p>
            <a:r>
              <a:rPr lang="uk-UA" dirty="0" smtClean="0"/>
              <a:t>В НУЖНОМ МЕСТЕ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" y="1851670"/>
            <a:ext cx="8770213" cy="720080"/>
          </a:xfrm>
        </p:spPr>
      </p:pic>
    </p:spTree>
    <p:extLst>
      <p:ext uri="{BB962C8B-B14F-4D97-AF65-F5344CB8AC3E}">
        <p14:creationId xmlns:p14="http://schemas.microsoft.com/office/powerpoint/2010/main" val="163044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0"/>
          </p:nvPr>
        </p:nvSpPr>
        <p:spPr>
          <a:xfrm>
            <a:off x="571472" y="857238"/>
            <a:ext cx="8249000" cy="483247"/>
          </a:xfrm>
        </p:spPr>
        <p:txBody>
          <a:bodyPr/>
          <a:lstStyle/>
          <a:p>
            <a:r>
              <a:rPr lang="uk-UA" dirty="0" smtClean="0"/>
              <a:t>В НУЖНОМ МЕСТЕ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" y="1741150"/>
            <a:ext cx="8914286" cy="2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smtClean="0"/>
              <a:t>ИЛИ ТАК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3478"/>
            <a:ext cx="3900901" cy="4316159"/>
          </a:xfrm>
        </p:spPr>
      </p:pic>
    </p:spTree>
    <p:extLst>
      <p:ext uri="{BB962C8B-B14F-4D97-AF65-F5344CB8AC3E}">
        <p14:creationId xmlns:p14="http://schemas.microsoft.com/office/powerpoint/2010/main" val="35042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8640585" cy="3986809"/>
          </a:xfrm>
        </p:spPr>
      </p:pic>
    </p:spTree>
    <p:extLst>
      <p:ext uri="{BB962C8B-B14F-4D97-AF65-F5344CB8AC3E}">
        <p14:creationId xmlns:p14="http://schemas.microsoft.com/office/powerpoint/2010/main" val="31341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4" y="0"/>
            <a:ext cx="8416052" cy="4500563"/>
          </a:xfrm>
        </p:spPr>
      </p:pic>
    </p:spTree>
    <p:extLst>
      <p:ext uri="{BB962C8B-B14F-4D97-AF65-F5344CB8AC3E}">
        <p14:creationId xmlns:p14="http://schemas.microsoft.com/office/powerpoint/2010/main" val="346730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1" y="123478"/>
            <a:ext cx="4808879" cy="4320543"/>
          </a:xfrm>
        </p:spPr>
      </p:pic>
    </p:spTree>
    <p:extLst>
      <p:ext uri="{BB962C8B-B14F-4D97-AF65-F5344CB8AC3E}">
        <p14:creationId xmlns:p14="http://schemas.microsoft.com/office/powerpoint/2010/main" val="51828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smtClean="0"/>
              <a:t>БОРЬБА С ВОЗРАЖЕНИЯМИ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24" y="197900"/>
            <a:ext cx="2476190" cy="4104762"/>
          </a:xfrm>
        </p:spPr>
      </p:pic>
    </p:spTree>
    <p:extLst>
      <p:ext uri="{BB962C8B-B14F-4D97-AF65-F5344CB8AC3E}">
        <p14:creationId xmlns:p14="http://schemas.microsoft.com/office/powerpoint/2010/main" val="283985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b="1" dirty="0" smtClean="0"/>
              <a:t>ФОКУС 2</a:t>
            </a:r>
          </a:p>
          <a:p>
            <a:r>
              <a:rPr lang="ru-RU" dirty="0" smtClean="0"/>
              <a:t>Подписка из письма в один клик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6094"/>
            <a:ext cx="4500562" cy="4285856"/>
          </a:xfrm>
        </p:spPr>
      </p:pic>
    </p:spTree>
    <p:extLst>
      <p:ext uri="{BB962C8B-B14F-4D97-AF65-F5344CB8AC3E}">
        <p14:creationId xmlns:p14="http://schemas.microsoft.com/office/powerpoint/2010/main" val="302743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571472" y="1643056"/>
            <a:ext cx="7888960" cy="2428892"/>
          </a:xfrm>
        </p:spPr>
        <p:txBody>
          <a:bodyPr/>
          <a:lstStyle/>
          <a:p>
            <a:r>
              <a:rPr lang="en-US" dirty="0"/>
              <a:t>3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ru-RU" dirty="0" smtClean="0"/>
              <a:t>ЧТО БЫВАЕТ, ЕСЛИ SMM-ЩИК И EMAIL-МАРКЕТОЛОГ ХОДЯТ ВМЕСТЕ ОБЕДАТЬ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96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571472" y="1643056"/>
            <a:ext cx="7888960" cy="2428892"/>
          </a:xfrm>
        </p:spPr>
        <p:txBody>
          <a:bodyPr/>
          <a:lstStyle/>
          <a:p>
            <a:r>
              <a:rPr lang="uk-UA" dirty="0" smtClean="0"/>
              <a:t>1.</a:t>
            </a:r>
          </a:p>
          <a:p>
            <a:r>
              <a:rPr lang="ru-RU" dirty="0" smtClean="0"/>
              <a:t>ЧТО ДЕЛАЮТ ТЕ, КТО ДЕЛАЕТ РАССЫЛКИ ХОРОШО?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ПРИГЛАСИТЬ ПО </a:t>
            </a:r>
            <a:r>
              <a:rPr lang="en-US" dirty="0" smtClean="0"/>
              <a:t>EMAIL</a:t>
            </a:r>
            <a:r>
              <a:rPr lang="ru-RU" dirty="0" smtClean="0"/>
              <a:t> (не у всех)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8418"/>
            <a:ext cx="3996506" cy="2852769"/>
          </a:xfrm>
        </p:spPr>
      </p:pic>
    </p:spTree>
    <p:extLst>
      <p:ext uri="{BB962C8B-B14F-4D97-AF65-F5344CB8AC3E}">
        <p14:creationId xmlns:p14="http://schemas.microsoft.com/office/powerpoint/2010/main" val="74431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>
          <a:xfrm>
            <a:off x="5334093" y="627534"/>
            <a:ext cx="3571900" cy="3214710"/>
          </a:xfrm>
        </p:spPr>
        <p:txBody>
          <a:bodyPr/>
          <a:lstStyle/>
          <a:p>
            <a:r>
              <a:rPr lang="ru-RU" b="1" dirty="0" smtClean="0"/>
              <a:t>ФОКУС 3</a:t>
            </a:r>
          </a:p>
          <a:p>
            <a:r>
              <a:rPr lang="ru-RU" dirty="0" smtClean="0"/>
              <a:t>«Догонять» письма </a:t>
            </a:r>
            <a:r>
              <a:rPr lang="en-US" dirty="0" err="1" smtClean="0"/>
              <a:t>sms</a:t>
            </a:r>
            <a:r>
              <a:rPr lang="en-US" dirty="0" smtClean="0"/>
              <a:t>-</a:t>
            </a:r>
            <a:r>
              <a:rPr lang="ru-RU" dirty="0" err="1" smtClean="0"/>
              <a:t>ками</a:t>
            </a:r>
            <a:r>
              <a:rPr lang="ru-RU" dirty="0" smtClean="0"/>
              <a:t> и соц. сетями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276235" cy="4500563"/>
          </a:xfrm>
        </p:spPr>
      </p:pic>
    </p:spTree>
    <p:extLst>
      <p:ext uri="{BB962C8B-B14F-4D97-AF65-F5344CB8AC3E}">
        <p14:creationId xmlns:p14="http://schemas.microsoft.com/office/powerpoint/2010/main" val="399325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Простое письмо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9" y="0"/>
            <a:ext cx="2997920" cy="4500563"/>
          </a:xfrm>
        </p:spPr>
      </p:pic>
    </p:spTree>
    <p:extLst>
      <p:ext uri="{BB962C8B-B14F-4D97-AF65-F5344CB8AC3E}">
        <p14:creationId xmlns:p14="http://schemas.microsoft.com/office/powerpoint/2010/main" val="231120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Простая </a:t>
            </a:r>
            <a:r>
              <a:rPr lang="en-US" dirty="0" err="1" smtClean="0"/>
              <a:t>sms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67" y="0"/>
            <a:ext cx="2723103" cy="4500563"/>
          </a:xfrm>
        </p:spPr>
      </p:pic>
    </p:spTree>
    <p:extLst>
      <p:ext uri="{BB962C8B-B14F-4D97-AF65-F5344CB8AC3E}">
        <p14:creationId xmlns:p14="http://schemas.microsoft.com/office/powerpoint/2010/main" val="202259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>
          <a:xfrm>
            <a:off x="1475656" y="627534"/>
            <a:ext cx="3571900" cy="3214710"/>
          </a:xfrm>
        </p:spPr>
        <p:txBody>
          <a:bodyPr/>
          <a:lstStyle/>
          <a:p>
            <a:r>
              <a:rPr lang="ru-RU" b="1" dirty="0" smtClean="0"/>
              <a:t>РЕЗУЛЬТАТ:</a:t>
            </a:r>
          </a:p>
          <a:p>
            <a:r>
              <a:rPr lang="ru-RU" dirty="0"/>
              <a:t>272 SMS</a:t>
            </a:r>
          </a:p>
          <a:p>
            <a:r>
              <a:rPr lang="ru-RU" dirty="0"/>
              <a:t>27 звонков</a:t>
            </a:r>
          </a:p>
          <a:p>
            <a:r>
              <a:rPr lang="ru-RU" dirty="0"/>
              <a:t>2 продажи</a:t>
            </a:r>
          </a:p>
          <a:p>
            <a:r>
              <a:rPr lang="ru-RU" dirty="0"/>
              <a:t>$2300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2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СОЗДАНИЕ ПОХОЖЕЙ АУДИТОРИИ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ФОКУС ВТОРОЙ</a:t>
            </a:r>
          </a:p>
          <a:p>
            <a:r>
              <a:rPr lang="ru-RU" dirty="0" smtClean="0"/>
              <a:t>«Догонять» письма </a:t>
            </a:r>
            <a:r>
              <a:rPr lang="en-US" dirty="0" err="1" smtClean="0"/>
              <a:t>sms</a:t>
            </a:r>
            <a:r>
              <a:rPr lang="en-US" dirty="0" smtClean="0"/>
              <a:t>-</a:t>
            </a:r>
            <a:r>
              <a:rPr lang="ru-RU" dirty="0" err="1" smtClean="0"/>
              <a:t>ками</a:t>
            </a:r>
            <a:r>
              <a:rPr lang="ru-RU" dirty="0" smtClean="0"/>
              <a:t> и соц. сетями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93" y="123478"/>
            <a:ext cx="5137308" cy="4248472"/>
          </a:xfrm>
        </p:spPr>
      </p:pic>
    </p:spTree>
    <p:extLst>
      <p:ext uri="{BB962C8B-B14F-4D97-AF65-F5344CB8AC3E}">
        <p14:creationId xmlns:p14="http://schemas.microsoft.com/office/powerpoint/2010/main" val="126763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91047" y="69329"/>
            <a:ext cx="6961905" cy="4361905"/>
          </a:xfrm>
        </p:spPr>
      </p:pic>
    </p:spTree>
    <p:extLst>
      <p:ext uri="{BB962C8B-B14F-4D97-AF65-F5344CB8AC3E}">
        <p14:creationId xmlns:p14="http://schemas.microsoft.com/office/powerpoint/2010/main" val="133803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571472" y="857238"/>
            <a:ext cx="4000528" cy="3442704"/>
          </a:xfrm>
        </p:spPr>
        <p:txBody>
          <a:bodyPr/>
          <a:lstStyle/>
          <a:p>
            <a:r>
              <a:rPr lang="ru-RU" b="1" dirty="0" smtClean="0"/>
              <a:t>ФОКУС 4</a:t>
            </a:r>
          </a:p>
          <a:p>
            <a:r>
              <a:rPr lang="en-US" dirty="0" smtClean="0"/>
              <a:t>Facebook Ads Lead+</a:t>
            </a:r>
            <a:r>
              <a:rPr lang="ru-RU" dirty="0" smtClean="0"/>
              <a:t> </a:t>
            </a:r>
            <a:r>
              <a:rPr lang="en-US" dirty="0" err="1" smtClean="0"/>
              <a:t>Zapier</a:t>
            </a:r>
            <a:r>
              <a:rPr lang="en-US" dirty="0" smtClean="0"/>
              <a:t> + UniSender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3084"/>
            <a:ext cx="4500562" cy="4474395"/>
          </a:xfrm>
        </p:spPr>
      </p:pic>
    </p:spTree>
    <p:extLst>
      <p:ext uri="{BB962C8B-B14F-4D97-AF65-F5344CB8AC3E}">
        <p14:creationId xmlns:p14="http://schemas.microsoft.com/office/powerpoint/2010/main" val="71461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ФОКУС ТРЕТИЙ</a:t>
            </a:r>
          </a:p>
          <a:p>
            <a:r>
              <a:rPr lang="en-US" dirty="0" smtClean="0"/>
              <a:t>Facebook Ads Lead+</a:t>
            </a:r>
            <a:r>
              <a:rPr lang="ru-RU" dirty="0" smtClean="0"/>
              <a:t> </a:t>
            </a:r>
            <a:r>
              <a:rPr lang="en-US" dirty="0" err="1" smtClean="0"/>
              <a:t>Zapier</a:t>
            </a:r>
            <a:r>
              <a:rPr lang="en-US" dirty="0" smtClean="0"/>
              <a:t> + UniSender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53" y="0"/>
            <a:ext cx="6425894" cy="4500563"/>
          </a:xfrm>
        </p:spPr>
      </p:pic>
    </p:spTree>
    <p:extLst>
      <p:ext uri="{BB962C8B-B14F-4D97-AF65-F5344CB8AC3E}">
        <p14:creationId xmlns:p14="http://schemas.microsoft.com/office/powerpoint/2010/main" val="360700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1602" y="1000114"/>
            <a:ext cx="5712886" cy="857250"/>
          </a:xfrm>
        </p:spPr>
        <p:txBody>
          <a:bodyPr/>
          <a:lstStyle/>
          <a:p>
            <a:r>
              <a:rPr lang="uk-UA" dirty="0" smtClean="0"/>
              <a:t>НУЖЕН ЧЕКЛИСТ?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err="1" smtClean="0"/>
              <a:t>Напишите</a:t>
            </a:r>
            <a:r>
              <a:rPr lang="uk-UA" dirty="0" smtClean="0"/>
              <a:t> мне на </a:t>
            </a:r>
            <a:r>
              <a:rPr lang="uk-UA" dirty="0" err="1" smtClean="0"/>
              <a:t>почту</a:t>
            </a:r>
            <a:r>
              <a:rPr lang="uk-UA" dirty="0" smtClean="0"/>
              <a:t> </a:t>
            </a:r>
            <a:r>
              <a:rPr lang="en-US" dirty="0" smtClean="0"/>
              <a:t>akalashnik@unisender.com </a:t>
            </a:r>
            <a:r>
              <a:rPr lang="uk-UA" dirty="0" err="1" smtClean="0"/>
              <a:t>или</a:t>
            </a:r>
            <a:r>
              <a:rPr lang="uk-UA" dirty="0" smtClean="0"/>
              <a:t> дайте </a:t>
            </a:r>
            <a:r>
              <a:rPr lang="uk-UA" dirty="0" err="1" smtClean="0"/>
              <a:t>визитку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722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smtClean="0"/>
              <a:t>Процент </a:t>
            </a:r>
            <a:br>
              <a:rPr lang="uk-UA" dirty="0" smtClean="0"/>
            </a:br>
            <a:r>
              <a:rPr lang="uk-UA" dirty="0" err="1" smtClean="0"/>
              <a:t>открытий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5486"/>
            <a:ext cx="6192688" cy="4198239"/>
          </a:xfrm>
        </p:spPr>
      </p:pic>
    </p:spTree>
    <p:extLst>
      <p:ext uri="{BB962C8B-B14F-4D97-AF65-F5344CB8AC3E}">
        <p14:creationId xmlns:p14="http://schemas.microsoft.com/office/powerpoint/2010/main" val="136676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571472" y="1643056"/>
            <a:ext cx="7888960" cy="2428892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ru-RU" dirty="0" smtClean="0"/>
              <a:t>ВЕРИТЕ ЛИ ВЫ В BIG DATA НА 5000 КОНТАКТАХ?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3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" y="520026"/>
            <a:ext cx="9134604" cy="3460511"/>
          </a:xfrm>
        </p:spPr>
      </p:pic>
    </p:spTree>
    <p:extLst>
      <p:ext uri="{BB962C8B-B14F-4D97-AF65-F5344CB8AC3E}">
        <p14:creationId xmlns:p14="http://schemas.microsoft.com/office/powerpoint/2010/main" val="3202270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5966"/>
          </a:xfrm>
        </p:spPr>
      </p:pic>
    </p:spTree>
    <p:extLst>
      <p:ext uri="{BB962C8B-B14F-4D97-AF65-F5344CB8AC3E}">
        <p14:creationId xmlns:p14="http://schemas.microsoft.com/office/powerpoint/2010/main" val="298863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>
          <a:xfrm>
            <a:off x="571472" y="857238"/>
            <a:ext cx="8249000" cy="562384"/>
          </a:xfrm>
        </p:spPr>
        <p:txBody>
          <a:bodyPr/>
          <a:lstStyle/>
          <a:p>
            <a:r>
              <a:rPr lang="ru-RU" b="1" dirty="0" smtClean="0"/>
              <a:t>ФОКУС 5</a:t>
            </a:r>
            <a:r>
              <a:rPr lang="en-US" b="1" dirty="0" smtClean="0"/>
              <a:t>. </a:t>
            </a:r>
            <a:r>
              <a:rPr lang="ru-RU" dirty="0" smtClean="0"/>
              <a:t>Считать </a:t>
            </a:r>
            <a:r>
              <a:rPr lang="en-US" dirty="0" smtClean="0"/>
              <a:t>LTV</a:t>
            </a:r>
            <a:r>
              <a:rPr lang="ru-RU" dirty="0" smtClean="0"/>
              <a:t> цепочки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20801"/>
              </p:ext>
            </p:extLst>
          </p:nvPr>
        </p:nvGraphicFramePr>
        <p:xfrm>
          <a:off x="285736" y="1707654"/>
          <a:ext cx="8572528" cy="250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963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4092" y="1000114"/>
            <a:ext cx="5752404" cy="857250"/>
          </a:xfrm>
        </p:spPr>
        <p:txBody>
          <a:bodyPr/>
          <a:lstStyle/>
          <a:p>
            <a:r>
              <a:rPr lang="uk-UA" dirty="0" smtClean="0"/>
              <a:t>ХОТИТЕ ЧЕКЛИСТ?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err="1" smtClean="0"/>
              <a:t>Андрей</a:t>
            </a:r>
            <a:r>
              <a:rPr lang="uk-UA" dirty="0" smtClean="0"/>
              <a:t> </a:t>
            </a:r>
            <a:r>
              <a:rPr lang="uk-UA" dirty="0" err="1" smtClean="0"/>
              <a:t>Калашник</a:t>
            </a:r>
            <a:endParaRPr lang="uk-UA" dirty="0" smtClean="0"/>
          </a:p>
          <a:p>
            <a:r>
              <a:rPr lang="en-US" dirty="0" smtClean="0"/>
              <a:t>akalashnik@unisender.com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83627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smtClean="0"/>
              <a:t>Процент </a:t>
            </a:r>
            <a:r>
              <a:rPr lang="uk-UA" dirty="0" err="1" smtClean="0"/>
              <a:t>переходов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5169"/>
            <a:ext cx="6192688" cy="4316159"/>
          </a:xfrm>
        </p:spPr>
      </p:pic>
    </p:spTree>
    <p:extLst>
      <p:ext uri="{BB962C8B-B14F-4D97-AF65-F5344CB8AC3E}">
        <p14:creationId xmlns:p14="http://schemas.microsoft.com/office/powerpoint/2010/main" val="306647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b="1" dirty="0" smtClean="0"/>
              <a:t>ФОКУС 1</a:t>
            </a:r>
          </a:p>
          <a:p>
            <a:r>
              <a:rPr lang="ru-RU" dirty="0" smtClean="0"/>
              <a:t>Разделять письма по активности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45" y="0"/>
            <a:ext cx="3916948" cy="4500563"/>
          </a:xfrm>
        </p:spPr>
      </p:pic>
    </p:spTree>
    <p:extLst>
      <p:ext uri="{BB962C8B-B14F-4D97-AF65-F5344CB8AC3E}">
        <p14:creationId xmlns:p14="http://schemas.microsoft.com/office/powerpoint/2010/main" val="191219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898" r="642" b="1025"/>
          <a:stretch/>
        </p:blipFill>
        <p:spPr>
          <a:xfrm>
            <a:off x="1230830" y="195486"/>
            <a:ext cx="6682341" cy="4176464"/>
          </a:xfrm>
        </p:spPr>
      </p:pic>
    </p:spTree>
    <p:extLst>
      <p:ext uri="{BB962C8B-B14F-4D97-AF65-F5344CB8AC3E}">
        <p14:creationId xmlns:p14="http://schemas.microsoft.com/office/powerpoint/2010/main" val="184330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0"/>
          </p:nvPr>
        </p:nvSpPr>
        <p:spPr>
          <a:xfrm>
            <a:off x="611560" y="1491630"/>
            <a:ext cx="7960968" cy="2160240"/>
          </a:xfrm>
        </p:spPr>
        <p:txBody>
          <a:bodyPr/>
          <a:lstStyle/>
          <a:p>
            <a:r>
              <a:rPr lang="ru-RU" dirty="0" smtClean="0"/>
              <a:t>У тех, кто делает СПЛИТ-ТЕСТЫ: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b="1" dirty="0" smtClean="0"/>
              <a:t>34%</a:t>
            </a:r>
            <a:r>
              <a:rPr lang="ru-RU" dirty="0" smtClean="0"/>
              <a:t> б</a:t>
            </a:r>
            <a:r>
              <a:rPr lang="ru-RU" dirty="0" smtClean="0"/>
              <a:t>ольше </a:t>
            </a:r>
            <a:r>
              <a:rPr lang="ru-RU" dirty="0" smtClean="0"/>
              <a:t>процент открытий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b="1" dirty="0" smtClean="0"/>
              <a:t>56,1%</a:t>
            </a:r>
            <a:r>
              <a:rPr lang="ru-RU" dirty="0" smtClean="0"/>
              <a:t> больше процент переходов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5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ЧТО ПРОВЕРИТЬ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0"/>
          </p:nvPr>
        </p:nvSpPr>
        <p:spPr>
          <a:xfrm>
            <a:off x="571472" y="1851670"/>
            <a:ext cx="8072494" cy="1936806"/>
          </a:xfrm>
        </p:spPr>
        <p:txBody>
          <a:bodyPr numCol="2"/>
          <a:lstStyle/>
          <a:p>
            <a:pPr marL="514350" indent="-514350">
              <a:buAutoNum type="arabicPeriod"/>
            </a:pPr>
            <a:r>
              <a:rPr lang="uk-UA" sz="2800" dirty="0"/>
              <a:t>Письмо в один </a:t>
            </a:r>
            <a:r>
              <a:rPr lang="uk-UA" sz="2800" dirty="0" err="1"/>
              <a:t>экран</a:t>
            </a:r>
            <a:endParaRPr lang="uk-UA" sz="2800" dirty="0"/>
          </a:p>
          <a:p>
            <a:pPr marL="514350" indent="-514350">
              <a:buAutoNum type="arabicPeriod"/>
            </a:pPr>
            <a:r>
              <a:rPr lang="uk-UA" sz="2800" dirty="0"/>
              <a:t>Просить </a:t>
            </a:r>
            <a:r>
              <a:rPr lang="uk-UA" sz="2800" dirty="0" err="1"/>
              <a:t>ответ</a:t>
            </a:r>
            <a:endParaRPr lang="uk-UA" sz="2800" dirty="0"/>
          </a:p>
          <a:p>
            <a:pPr marL="514350" indent="-514350">
              <a:buAutoNum type="arabicPeriod"/>
            </a:pPr>
            <a:r>
              <a:rPr lang="uk-UA" sz="2800" dirty="0" err="1"/>
              <a:t>Писать</a:t>
            </a:r>
            <a:r>
              <a:rPr lang="uk-UA" sz="2800" dirty="0"/>
              <a:t> </a:t>
            </a:r>
            <a:r>
              <a:rPr lang="uk-UA" sz="2800" dirty="0" err="1"/>
              <a:t>ночью</a:t>
            </a:r>
            <a:endParaRPr lang="uk-UA" sz="2800" dirty="0"/>
          </a:p>
          <a:p>
            <a:pPr marL="514350" indent="-514350">
              <a:buAutoNum type="arabicPeriod"/>
            </a:pPr>
            <a:r>
              <a:rPr lang="uk-UA" sz="2800" dirty="0" err="1"/>
              <a:t>Текстовые</a:t>
            </a:r>
            <a:r>
              <a:rPr lang="uk-UA" sz="2800" dirty="0"/>
              <a:t> </a:t>
            </a:r>
            <a:r>
              <a:rPr lang="uk-UA" sz="2800" dirty="0" smtClean="0"/>
              <a:t>письма</a:t>
            </a:r>
          </a:p>
          <a:p>
            <a:pPr marL="514350" indent="-514350">
              <a:buAutoNum type="arabicPeriod"/>
            </a:pPr>
            <a:r>
              <a:rPr lang="uk-UA" sz="2800" dirty="0" err="1" smtClean="0"/>
              <a:t>Опросы</a:t>
            </a:r>
            <a:endParaRPr lang="uk-UA" sz="2800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41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571472" y="1643056"/>
            <a:ext cx="7888960" cy="2428892"/>
          </a:xfrm>
        </p:spPr>
        <p:txBody>
          <a:bodyPr/>
          <a:lstStyle/>
          <a:p>
            <a:r>
              <a:rPr lang="uk-UA" dirty="0"/>
              <a:t>2</a:t>
            </a:r>
            <a:r>
              <a:rPr lang="uk-UA" dirty="0" smtClean="0"/>
              <a:t>.</a:t>
            </a:r>
          </a:p>
          <a:p>
            <a:r>
              <a:rPr lang="ru-RU" dirty="0" smtClean="0"/>
              <a:t>ВЫ СОБИРАЕТЕ БАЗУ СЛИШКОМ ПОЗДНО?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68194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212</Words>
  <Application>Microsoft Office PowerPoint</Application>
  <PresentationFormat>Экран (16:9)</PresentationFormat>
  <Paragraphs>59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Orange</vt:lpstr>
      <vt:lpstr>green</vt:lpstr>
      <vt:lpstr>blue</vt:lpstr>
      <vt:lpstr>5 фокусов с базой клиентов, чтобы маркетолог получил премию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ПРОВЕРИТЬ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НУЖЕН ЧЕКЛИСТ?</vt:lpstr>
      <vt:lpstr>Презентация PowerPoint</vt:lpstr>
      <vt:lpstr>Презентация PowerPoint</vt:lpstr>
      <vt:lpstr>Презентация PowerPoint</vt:lpstr>
      <vt:lpstr>Презентация PowerPoint</vt:lpstr>
      <vt:lpstr>ХОТИТЕ ЧЕКЛИСТ?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ovsienko</dc:creator>
  <cp:lastModifiedBy>Андрей Калашник</cp:lastModifiedBy>
  <cp:revision>67</cp:revision>
  <dcterms:created xsi:type="dcterms:W3CDTF">2017-05-22T09:03:35Z</dcterms:created>
  <dcterms:modified xsi:type="dcterms:W3CDTF">2017-05-25T08:29:50Z</dcterms:modified>
</cp:coreProperties>
</file>